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00" r:id="rId2"/>
    <p:sldId id="298" r:id="rId3"/>
    <p:sldId id="257" r:id="rId4"/>
    <p:sldId id="313" r:id="rId5"/>
    <p:sldId id="310" r:id="rId6"/>
    <p:sldId id="359" r:id="rId7"/>
    <p:sldId id="355" r:id="rId8"/>
    <p:sldId id="260" r:id="rId9"/>
    <p:sldId id="315" r:id="rId10"/>
    <p:sldId id="350" r:id="rId11"/>
    <p:sldId id="347" r:id="rId12"/>
    <p:sldId id="348" r:id="rId13"/>
    <p:sldId id="368" r:id="rId14"/>
    <p:sldId id="349" r:id="rId15"/>
    <p:sldId id="280" r:id="rId16"/>
    <p:sldId id="278" r:id="rId17"/>
    <p:sldId id="272" r:id="rId18"/>
    <p:sldId id="363" r:id="rId19"/>
    <p:sldId id="365" r:id="rId20"/>
    <p:sldId id="369" r:id="rId21"/>
    <p:sldId id="364" r:id="rId22"/>
    <p:sldId id="291" r:id="rId23"/>
    <p:sldId id="282" r:id="rId24"/>
    <p:sldId id="361" r:id="rId25"/>
    <p:sldId id="370" r:id="rId26"/>
    <p:sldId id="352" r:id="rId27"/>
    <p:sldId id="362" r:id="rId28"/>
    <p:sldId id="286" r:id="rId29"/>
    <p:sldId id="314" r:id="rId30"/>
    <p:sldId id="366" r:id="rId31"/>
    <p:sldId id="339" r:id="rId32"/>
    <p:sldId id="288" r:id="rId33"/>
    <p:sldId id="341" r:id="rId34"/>
    <p:sldId id="353" r:id="rId35"/>
    <p:sldId id="322" r:id="rId36"/>
    <p:sldId id="356" r:id="rId37"/>
    <p:sldId id="357" r:id="rId38"/>
    <p:sldId id="358" r:id="rId39"/>
    <p:sldId id="320" r:id="rId40"/>
    <p:sldId id="321" r:id="rId41"/>
    <p:sldId id="323" r:id="rId42"/>
    <p:sldId id="324" r:id="rId43"/>
    <p:sldId id="279" r:id="rId44"/>
    <p:sldId id="269" r:id="rId45"/>
    <p:sldId id="270" r:id="rId46"/>
    <p:sldId id="371" r:id="rId47"/>
    <p:sldId id="334" r:id="rId48"/>
    <p:sldId id="367" r:id="rId49"/>
    <p:sldId id="30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2D6C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A9FDA5-E09A-7542-BB66-544CDD46ABAD}" v="16" dt="2023-05-31T20:16:02.4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1"/>
    <p:restoredTop sz="82857"/>
  </p:normalViewPr>
  <p:slideViewPr>
    <p:cSldViewPr snapToGrid="0">
      <p:cViewPr varScale="1">
        <p:scale>
          <a:sx n="100" d="100"/>
          <a:sy n="100" d="100"/>
        </p:scale>
        <p:origin x="1656" y="176"/>
      </p:cViewPr>
      <p:guideLst/>
    </p:cSldViewPr>
  </p:slideViewPr>
  <p:outlineViewPr>
    <p:cViewPr>
      <p:scale>
        <a:sx n="33" d="100"/>
        <a:sy n="33" d="100"/>
      </p:scale>
      <p:origin x="0" y="-25232"/>
    </p:cViewPr>
  </p:outlineViewPr>
  <p:notesTextViewPr>
    <p:cViewPr>
      <p:scale>
        <a:sx n="1" d="1"/>
        <a:sy n="1" d="1"/>
      </p:scale>
      <p:origin x="0" y="0"/>
    </p:cViewPr>
  </p:notesTextViewPr>
  <p:notesViewPr>
    <p:cSldViewPr snapToGrid="0">
      <p:cViewPr varScale="1">
        <p:scale>
          <a:sx n="100" d="100"/>
          <a:sy n="100" d="100"/>
        </p:scale>
        <p:origin x="419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James H (jhh5y)" userId="b54e91c0-fe5f-4cdd-a96e-e47c544bc298" providerId="ADAL" clId="{2F670B6E-8F8E-8241-AC38-8012B1620FDD}"/>
    <pc:docChg chg="custSel modSld">
      <pc:chgData name="Harrison, James H (jhh5y)" userId="b54e91c0-fe5f-4cdd-a96e-e47c544bc298" providerId="ADAL" clId="{2F670B6E-8F8E-8241-AC38-8012B1620FDD}" dt="2023-04-27T17:38:20.424" v="39" actId="2710"/>
      <pc:docMkLst>
        <pc:docMk/>
      </pc:docMkLst>
      <pc:sldChg chg="addSp modSp mod">
        <pc:chgData name="Harrison, James H (jhh5y)" userId="b54e91c0-fe5f-4cdd-a96e-e47c544bc298" providerId="ADAL" clId="{2F670B6E-8F8E-8241-AC38-8012B1620FDD}" dt="2023-04-27T14:24:32.257" v="2" actId="14100"/>
        <pc:sldMkLst>
          <pc:docMk/>
          <pc:sldMk cId="816272881" sldId="298"/>
        </pc:sldMkLst>
        <pc:spChg chg="mod">
          <ac:chgData name="Harrison, James H (jhh5y)" userId="b54e91c0-fe5f-4cdd-a96e-e47c544bc298" providerId="ADAL" clId="{2F670B6E-8F8E-8241-AC38-8012B1620FDD}" dt="2023-04-27T14:24:32.257" v="2" actId="14100"/>
          <ac:spMkLst>
            <pc:docMk/>
            <pc:sldMk cId="816272881" sldId="298"/>
            <ac:spMk id="2" creationId="{00000000-0000-0000-0000-000000000000}"/>
          </ac:spMkLst>
        </pc:spChg>
        <pc:picChg chg="add mod">
          <ac:chgData name="Harrison, James H (jhh5y)" userId="b54e91c0-fe5f-4cdd-a96e-e47c544bc298" providerId="ADAL" clId="{2F670B6E-8F8E-8241-AC38-8012B1620FDD}" dt="2023-04-27T14:24:27.764" v="1"/>
          <ac:picMkLst>
            <pc:docMk/>
            <pc:sldMk cId="816272881" sldId="298"/>
            <ac:picMk id="4" creationId="{75BDAB33-496E-A5FD-28FF-6F626F02C968}"/>
          </ac:picMkLst>
        </pc:picChg>
      </pc:sldChg>
      <pc:sldChg chg="modSp mod">
        <pc:chgData name="Harrison, James H (jhh5y)" userId="b54e91c0-fe5f-4cdd-a96e-e47c544bc298" providerId="ADAL" clId="{2F670B6E-8F8E-8241-AC38-8012B1620FDD}" dt="2023-04-27T17:36:44.670" v="27" actId="20577"/>
        <pc:sldMkLst>
          <pc:docMk/>
          <pc:sldMk cId="0" sldId="300"/>
        </pc:sldMkLst>
        <pc:spChg chg="mod">
          <ac:chgData name="Harrison, James H (jhh5y)" userId="b54e91c0-fe5f-4cdd-a96e-e47c544bc298" providerId="ADAL" clId="{2F670B6E-8F8E-8241-AC38-8012B1620FDD}" dt="2023-04-27T17:36:44.670" v="27" actId="20577"/>
          <ac:spMkLst>
            <pc:docMk/>
            <pc:sldMk cId="0" sldId="300"/>
            <ac:spMk id="231" creationId="{00000000-0000-0000-0000-000000000000}"/>
          </ac:spMkLst>
        </pc:spChg>
      </pc:sldChg>
      <pc:sldChg chg="addSp delSp modSp mod">
        <pc:chgData name="Harrison, James H (jhh5y)" userId="b54e91c0-fe5f-4cdd-a96e-e47c544bc298" providerId="ADAL" clId="{2F670B6E-8F8E-8241-AC38-8012B1620FDD}" dt="2023-04-27T17:38:20.424" v="39" actId="2710"/>
        <pc:sldMkLst>
          <pc:docMk/>
          <pc:sldMk cId="3400709409" sldId="308"/>
        </pc:sldMkLst>
        <pc:spChg chg="mod">
          <ac:chgData name="Harrison, James H (jhh5y)" userId="b54e91c0-fe5f-4cdd-a96e-e47c544bc298" providerId="ADAL" clId="{2F670B6E-8F8E-8241-AC38-8012B1620FDD}" dt="2023-04-27T17:38:20.424" v="39" actId="2710"/>
          <ac:spMkLst>
            <pc:docMk/>
            <pc:sldMk cId="3400709409" sldId="308"/>
            <ac:spMk id="3" creationId="{73B9CDA8-C7F0-168B-F794-73D3DCDBDED6}"/>
          </ac:spMkLst>
        </pc:spChg>
        <pc:picChg chg="del">
          <ac:chgData name="Harrison, James H (jhh5y)" userId="b54e91c0-fe5f-4cdd-a96e-e47c544bc298" providerId="ADAL" clId="{2F670B6E-8F8E-8241-AC38-8012B1620FDD}" dt="2023-04-27T17:36:53.449" v="28" actId="478"/>
          <ac:picMkLst>
            <pc:docMk/>
            <pc:sldMk cId="3400709409" sldId="308"/>
            <ac:picMk id="4" creationId="{7B2D625B-F7FE-B1E0-7F8F-FE1DE5E63500}"/>
          </ac:picMkLst>
        </pc:picChg>
        <pc:picChg chg="add mod">
          <ac:chgData name="Harrison, James H (jhh5y)" userId="b54e91c0-fe5f-4cdd-a96e-e47c544bc298" providerId="ADAL" clId="{2F670B6E-8F8E-8241-AC38-8012B1620FDD}" dt="2023-04-27T17:37:00.182" v="29"/>
          <ac:picMkLst>
            <pc:docMk/>
            <pc:sldMk cId="3400709409" sldId="308"/>
            <ac:picMk id="5" creationId="{B08548B2-01BF-8F0B-B838-E25CAA1FE11B}"/>
          </ac:picMkLst>
        </pc:picChg>
      </pc:sldChg>
      <pc:sldChg chg="addSp modSp mod">
        <pc:chgData name="Harrison, James H (jhh5y)" userId="b54e91c0-fe5f-4cdd-a96e-e47c544bc298" providerId="ADAL" clId="{2F670B6E-8F8E-8241-AC38-8012B1620FDD}" dt="2023-04-27T14:24:56.704" v="6" actId="14100"/>
        <pc:sldMkLst>
          <pc:docMk/>
          <pc:sldMk cId="1516332717" sldId="367"/>
        </pc:sldMkLst>
        <pc:spChg chg="mod">
          <ac:chgData name="Harrison, James H (jhh5y)" userId="b54e91c0-fe5f-4cdd-a96e-e47c544bc298" providerId="ADAL" clId="{2F670B6E-8F8E-8241-AC38-8012B1620FDD}" dt="2023-04-27T14:24:53.204" v="5" actId="14100"/>
          <ac:spMkLst>
            <pc:docMk/>
            <pc:sldMk cId="1516332717" sldId="367"/>
            <ac:spMk id="2" creationId="{BA966C07-A2E3-4C7A-0870-41A32AE84CFD}"/>
          </ac:spMkLst>
        </pc:spChg>
        <pc:spChg chg="mod">
          <ac:chgData name="Harrison, James H (jhh5y)" userId="b54e91c0-fe5f-4cdd-a96e-e47c544bc298" providerId="ADAL" clId="{2F670B6E-8F8E-8241-AC38-8012B1620FDD}" dt="2023-04-27T14:24:56.704" v="6" actId="14100"/>
          <ac:spMkLst>
            <pc:docMk/>
            <pc:sldMk cId="1516332717" sldId="367"/>
            <ac:spMk id="3" creationId="{8FE34BB1-5590-46F9-EA1D-30B32F72B982}"/>
          </ac:spMkLst>
        </pc:spChg>
        <pc:picChg chg="add mod">
          <ac:chgData name="Harrison, James H (jhh5y)" userId="b54e91c0-fe5f-4cdd-a96e-e47c544bc298" providerId="ADAL" clId="{2F670B6E-8F8E-8241-AC38-8012B1620FDD}" dt="2023-04-27T14:24:49.643" v="4"/>
          <ac:picMkLst>
            <pc:docMk/>
            <pc:sldMk cId="1516332717" sldId="367"/>
            <ac:picMk id="4" creationId="{05EA03BA-7032-E4DD-E638-81B4A47E7A4D}"/>
          </ac:picMkLst>
        </pc:picChg>
      </pc:sldChg>
    </pc:docChg>
  </pc:docChgLst>
  <pc:docChgLst>
    <pc:chgData name="Harrison, James H (jhh5y)" userId="b54e91c0-fe5f-4cdd-a96e-e47c544bc298" providerId="ADAL" clId="{9323FE99-1D15-5C48-89EB-895C1263EDB8}"/>
    <pc:docChg chg="custSel modSld">
      <pc:chgData name="Harrison, James H (jhh5y)" userId="b54e91c0-fe5f-4cdd-a96e-e47c544bc298" providerId="ADAL" clId="{9323FE99-1D15-5C48-89EB-895C1263EDB8}" dt="2023-04-05T17:15:46.668" v="38" actId="20577"/>
      <pc:docMkLst>
        <pc:docMk/>
      </pc:docMkLst>
      <pc:sldChg chg="modSp mod">
        <pc:chgData name="Harrison, James H (jhh5y)" userId="b54e91c0-fe5f-4cdd-a96e-e47c544bc298" providerId="ADAL" clId="{9323FE99-1D15-5C48-89EB-895C1263EDB8}" dt="2023-04-05T17:15:46.668" v="38" actId="20577"/>
        <pc:sldMkLst>
          <pc:docMk/>
          <pc:sldMk cId="816272881" sldId="298"/>
        </pc:sldMkLst>
        <pc:spChg chg="mod">
          <ac:chgData name="Harrison, James H (jhh5y)" userId="b54e91c0-fe5f-4cdd-a96e-e47c544bc298" providerId="ADAL" clId="{9323FE99-1D15-5C48-89EB-895C1263EDB8}" dt="2023-04-05T17:15:46.668" v="38" actId="20577"/>
          <ac:spMkLst>
            <pc:docMk/>
            <pc:sldMk cId="816272881" sldId="298"/>
            <ac:spMk id="2" creationId="{00000000-0000-0000-0000-000000000000}"/>
          </ac:spMkLst>
        </pc:spChg>
      </pc:sldChg>
      <pc:sldChg chg="modSp mod">
        <pc:chgData name="Harrison, James H (jhh5y)" userId="b54e91c0-fe5f-4cdd-a96e-e47c544bc298" providerId="ADAL" clId="{9323FE99-1D15-5C48-89EB-895C1263EDB8}" dt="2023-04-05T17:12:49.920" v="10" actId="255"/>
        <pc:sldMkLst>
          <pc:docMk/>
          <pc:sldMk cId="3400709409" sldId="308"/>
        </pc:sldMkLst>
        <pc:spChg chg="mod">
          <ac:chgData name="Harrison, James H (jhh5y)" userId="b54e91c0-fe5f-4cdd-a96e-e47c544bc298" providerId="ADAL" clId="{9323FE99-1D15-5C48-89EB-895C1263EDB8}" dt="2023-04-05T17:12:49.920" v="10" actId="255"/>
          <ac:spMkLst>
            <pc:docMk/>
            <pc:sldMk cId="3400709409" sldId="308"/>
            <ac:spMk id="3" creationId="{73B9CDA8-C7F0-168B-F794-73D3DCDBDED6}"/>
          </ac:spMkLst>
        </pc:spChg>
      </pc:sldChg>
    </pc:docChg>
  </pc:docChgLst>
  <pc:docChgLst>
    <pc:chgData name="Harrison, James H (jhh5y)" userId="b54e91c0-fe5f-4cdd-a96e-e47c544bc298" providerId="ADAL" clId="{E9F9B2C1-3624-9245-8865-51B7CF362D43}"/>
    <pc:docChg chg="custSel modSld modShowInfo">
      <pc:chgData name="Harrison, James H (jhh5y)" userId="b54e91c0-fe5f-4cdd-a96e-e47c544bc298" providerId="ADAL" clId="{E9F9B2C1-3624-9245-8865-51B7CF362D43}" dt="2023-05-10T00:23:39.944" v="3" actId="2744"/>
      <pc:docMkLst>
        <pc:docMk/>
      </pc:docMkLst>
      <pc:sldChg chg="modNotesTx">
        <pc:chgData name="Harrison, James H (jhh5y)" userId="b54e91c0-fe5f-4cdd-a96e-e47c544bc298" providerId="ADAL" clId="{E9F9B2C1-3624-9245-8865-51B7CF362D43}" dt="2023-05-10T00:23:28.302" v="2"/>
        <pc:sldMkLst>
          <pc:docMk/>
          <pc:sldMk cId="0" sldId="300"/>
        </pc:sldMkLst>
      </pc:sldChg>
      <pc:sldChg chg="modSp mod">
        <pc:chgData name="Harrison, James H (jhh5y)" userId="b54e91c0-fe5f-4cdd-a96e-e47c544bc298" providerId="ADAL" clId="{E9F9B2C1-3624-9245-8865-51B7CF362D43}" dt="2023-05-09T22:59:26.598" v="1" actId="27636"/>
        <pc:sldMkLst>
          <pc:docMk/>
          <pc:sldMk cId="3400709409" sldId="308"/>
        </pc:sldMkLst>
        <pc:spChg chg="mod">
          <ac:chgData name="Harrison, James H (jhh5y)" userId="b54e91c0-fe5f-4cdd-a96e-e47c544bc298" providerId="ADAL" clId="{E9F9B2C1-3624-9245-8865-51B7CF362D43}" dt="2023-05-09T22:59:26.598" v="1" actId="27636"/>
          <ac:spMkLst>
            <pc:docMk/>
            <pc:sldMk cId="3400709409" sldId="308"/>
            <ac:spMk id="3" creationId="{73B9CDA8-C7F0-168B-F794-73D3DCDBDED6}"/>
          </ac:spMkLst>
        </pc:spChg>
      </pc:sldChg>
    </pc:docChg>
  </pc:docChgLst>
  <pc:docChgLst>
    <pc:chgData name="Harrison, James H (jhh5y)" userId="b54e91c0-fe5f-4cdd-a96e-e47c544bc298" providerId="ADAL" clId="{CAE16840-42D0-4042-8D69-73E45C70491A}"/>
    <pc:docChg chg="custSel modSld">
      <pc:chgData name="Harrison, James H (jhh5y)" userId="b54e91c0-fe5f-4cdd-a96e-e47c544bc298" providerId="ADAL" clId="{CAE16840-42D0-4042-8D69-73E45C70491A}" dt="2023-05-10T01:10:49.763" v="113"/>
      <pc:docMkLst>
        <pc:docMk/>
      </pc:docMkLst>
      <pc:sldChg chg="modSp mod modNotesTx">
        <pc:chgData name="Harrison, James H (jhh5y)" userId="b54e91c0-fe5f-4cdd-a96e-e47c544bc298" providerId="ADAL" clId="{CAE16840-42D0-4042-8D69-73E45C70491A}" dt="2023-05-10T01:10:49.763" v="113"/>
        <pc:sldMkLst>
          <pc:docMk/>
          <pc:sldMk cId="0" sldId="300"/>
        </pc:sldMkLst>
        <pc:spChg chg="mod">
          <ac:chgData name="Harrison, James H (jhh5y)" userId="b54e91c0-fe5f-4cdd-a96e-e47c544bc298" providerId="ADAL" clId="{CAE16840-42D0-4042-8D69-73E45C70491A}" dt="2023-05-10T00:31:57.345" v="77" actId="20577"/>
          <ac:spMkLst>
            <pc:docMk/>
            <pc:sldMk cId="0" sldId="300"/>
            <ac:spMk id="230" creationId="{00000000-0000-0000-0000-000000000000}"/>
          </ac:spMkLst>
        </pc:spChg>
      </pc:sldChg>
      <pc:sldChg chg="modSp mod">
        <pc:chgData name="Harrison, James H (jhh5y)" userId="b54e91c0-fe5f-4cdd-a96e-e47c544bc298" providerId="ADAL" clId="{CAE16840-42D0-4042-8D69-73E45C70491A}" dt="2023-05-10T00:33:24.396" v="110" actId="20577"/>
        <pc:sldMkLst>
          <pc:docMk/>
          <pc:sldMk cId="3400709409" sldId="308"/>
        </pc:sldMkLst>
        <pc:spChg chg="mod">
          <ac:chgData name="Harrison, James H (jhh5y)" userId="b54e91c0-fe5f-4cdd-a96e-e47c544bc298" providerId="ADAL" clId="{CAE16840-42D0-4042-8D69-73E45C70491A}" dt="2023-05-10T00:33:24.396" v="110" actId="20577"/>
          <ac:spMkLst>
            <pc:docMk/>
            <pc:sldMk cId="3400709409" sldId="308"/>
            <ac:spMk id="3" creationId="{73B9CDA8-C7F0-168B-F794-73D3DCDBDED6}"/>
          </ac:spMkLst>
        </pc:spChg>
      </pc:sldChg>
    </pc:docChg>
  </pc:docChgLst>
  <pc:docChgLst>
    <pc:chgData name="Harrison, James H (jhh5y)" userId="b54e91c0-fe5f-4cdd-a96e-e47c544bc298" providerId="ADAL" clId="{C8BB479E-44AB-0D42-9A2E-F1ADE35A5091}"/>
    <pc:docChg chg="undo custSel addSld delSld modSld sldOrd">
      <pc:chgData name="Harrison, James H (jhh5y)" userId="b54e91c0-fe5f-4cdd-a96e-e47c544bc298" providerId="ADAL" clId="{C8BB479E-44AB-0D42-9A2E-F1ADE35A5091}" dt="2023-03-06T21:28:51.781" v="9323" actId="20577"/>
      <pc:docMkLst>
        <pc:docMk/>
      </pc:docMkLst>
      <pc:sldChg chg="del">
        <pc:chgData name="Harrison, James H (jhh5y)" userId="b54e91c0-fe5f-4cdd-a96e-e47c544bc298" providerId="ADAL" clId="{C8BB479E-44AB-0D42-9A2E-F1ADE35A5091}" dt="2023-02-20T19:04:55.823" v="43" actId="2696"/>
        <pc:sldMkLst>
          <pc:docMk/>
          <pc:sldMk cId="4149386454" sldId="256"/>
        </pc:sldMkLst>
      </pc:sldChg>
      <pc:sldChg chg="addSp delSp modSp add del mod modAnim">
        <pc:chgData name="Harrison, James H (jhh5y)" userId="b54e91c0-fe5f-4cdd-a96e-e47c544bc298" providerId="ADAL" clId="{C8BB479E-44AB-0D42-9A2E-F1ADE35A5091}" dt="2023-02-22T19:31:24.991" v="1187" actId="2710"/>
        <pc:sldMkLst>
          <pc:docMk/>
          <pc:sldMk cId="665085758" sldId="257"/>
        </pc:sldMkLst>
        <pc:spChg chg="mod">
          <ac:chgData name="Harrison, James H (jhh5y)" userId="b54e91c0-fe5f-4cdd-a96e-e47c544bc298" providerId="ADAL" clId="{C8BB479E-44AB-0D42-9A2E-F1ADE35A5091}" dt="2023-02-22T19:29:46.560" v="1151" actId="1036"/>
          <ac:spMkLst>
            <pc:docMk/>
            <pc:sldMk cId="665085758" sldId="257"/>
            <ac:spMk id="2" creationId="{00000000-0000-0000-0000-000000000000}"/>
          </ac:spMkLst>
        </pc:spChg>
        <pc:spChg chg="add del mod">
          <ac:chgData name="Harrison, James H (jhh5y)" userId="b54e91c0-fe5f-4cdd-a96e-e47c544bc298" providerId="ADAL" clId="{C8BB479E-44AB-0D42-9A2E-F1ADE35A5091}" dt="2023-02-22T19:29:13.530" v="1142"/>
          <ac:spMkLst>
            <pc:docMk/>
            <pc:sldMk cId="665085758" sldId="257"/>
            <ac:spMk id="3" creationId="{DD6913C3-8110-7A3A-D7E0-4D93B73A7BF9}"/>
          </ac:spMkLst>
        </pc:spChg>
        <pc:spChg chg="mod">
          <ac:chgData name="Harrison, James H (jhh5y)" userId="b54e91c0-fe5f-4cdd-a96e-e47c544bc298" providerId="ADAL" clId="{C8BB479E-44AB-0D42-9A2E-F1ADE35A5091}" dt="2023-02-22T19:31:24.991" v="1187" actId="2710"/>
          <ac:spMkLst>
            <pc:docMk/>
            <pc:sldMk cId="665085758" sldId="257"/>
            <ac:spMk id="8" creationId="{00000000-0000-0000-0000-000000000000}"/>
          </ac:spMkLst>
        </pc:spChg>
        <pc:picChg chg="mod">
          <ac:chgData name="Harrison, James H (jhh5y)" userId="b54e91c0-fe5f-4cdd-a96e-e47c544bc298" providerId="ADAL" clId="{C8BB479E-44AB-0D42-9A2E-F1ADE35A5091}" dt="2023-02-22T19:28:49.092" v="1139" actId="14100"/>
          <ac:picMkLst>
            <pc:docMk/>
            <pc:sldMk cId="665085758" sldId="257"/>
            <ac:picMk id="4" creationId="{00000000-0000-0000-0000-000000000000}"/>
          </ac:picMkLst>
        </pc:picChg>
        <pc:picChg chg="mod">
          <ac:chgData name="Harrison, James H (jhh5y)" userId="b54e91c0-fe5f-4cdd-a96e-e47c544bc298" providerId="ADAL" clId="{C8BB479E-44AB-0D42-9A2E-F1ADE35A5091}" dt="2023-02-22T19:28:51.693" v="1140" actId="1035"/>
          <ac:picMkLst>
            <pc:docMk/>
            <pc:sldMk cId="665085758" sldId="257"/>
            <ac:picMk id="5" creationId="{00000000-0000-0000-0000-000000000000}"/>
          </ac:picMkLst>
        </pc:picChg>
        <pc:picChg chg="mod">
          <ac:chgData name="Harrison, James H (jhh5y)" userId="b54e91c0-fe5f-4cdd-a96e-e47c544bc298" providerId="ADAL" clId="{C8BB479E-44AB-0D42-9A2E-F1ADE35A5091}" dt="2023-02-22T19:28:35.305" v="1136" actId="1076"/>
          <ac:picMkLst>
            <pc:docMk/>
            <pc:sldMk cId="665085758" sldId="257"/>
            <ac:picMk id="6" creationId="{00000000-0000-0000-0000-000000000000}"/>
          </ac:picMkLst>
        </pc:picChg>
      </pc:sldChg>
      <pc:sldChg chg="del">
        <pc:chgData name="Harrison, James H (jhh5y)" userId="b54e91c0-fe5f-4cdd-a96e-e47c544bc298" providerId="ADAL" clId="{C8BB479E-44AB-0D42-9A2E-F1ADE35A5091}" dt="2023-02-22T19:40:45.942" v="1260" actId="2696"/>
        <pc:sldMkLst>
          <pc:docMk/>
          <pc:sldMk cId="3075547874" sldId="258"/>
        </pc:sldMkLst>
      </pc:sldChg>
      <pc:sldChg chg="addSp modSp mod">
        <pc:chgData name="Harrison, James H (jhh5y)" userId="b54e91c0-fe5f-4cdd-a96e-e47c544bc298" providerId="ADAL" clId="{C8BB479E-44AB-0D42-9A2E-F1ADE35A5091}" dt="2023-03-01T16:03:37.999" v="8954" actId="114"/>
        <pc:sldMkLst>
          <pc:docMk/>
          <pc:sldMk cId="3194985063" sldId="260"/>
        </pc:sldMkLst>
        <pc:spChg chg="mod">
          <ac:chgData name="Harrison, James H (jhh5y)" userId="b54e91c0-fe5f-4cdd-a96e-e47c544bc298" providerId="ADAL" clId="{C8BB479E-44AB-0D42-9A2E-F1ADE35A5091}" dt="2023-02-27T19:35:58.611" v="5663" actId="14100"/>
          <ac:spMkLst>
            <pc:docMk/>
            <pc:sldMk cId="3194985063" sldId="260"/>
            <ac:spMk id="2" creationId="{00000000-0000-0000-0000-000000000000}"/>
          </ac:spMkLst>
        </pc:spChg>
        <pc:spChg chg="mod">
          <ac:chgData name="Harrison, James H (jhh5y)" userId="b54e91c0-fe5f-4cdd-a96e-e47c544bc298" providerId="ADAL" clId="{C8BB479E-44AB-0D42-9A2E-F1ADE35A5091}" dt="2023-03-01T16:03:37.999" v="8954" actId="114"/>
          <ac:spMkLst>
            <pc:docMk/>
            <pc:sldMk cId="3194985063" sldId="260"/>
            <ac:spMk id="3" creationId="{00000000-0000-0000-0000-000000000000}"/>
          </ac:spMkLst>
        </pc:spChg>
        <pc:spChg chg="add mod">
          <ac:chgData name="Harrison, James H (jhh5y)" userId="b54e91c0-fe5f-4cdd-a96e-e47c544bc298" providerId="ADAL" clId="{C8BB479E-44AB-0D42-9A2E-F1ADE35A5091}" dt="2023-02-27T19:41:22.904" v="5742" actId="1036"/>
          <ac:spMkLst>
            <pc:docMk/>
            <pc:sldMk cId="3194985063" sldId="260"/>
            <ac:spMk id="6" creationId="{6ED1E13C-8C81-2706-079E-8B71A605EE10}"/>
          </ac:spMkLst>
        </pc:spChg>
        <pc:spChg chg="add mod">
          <ac:chgData name="Harrison, James H (jhh5y)" userId="b54e91c0-fe5f-4cdd-a96e-e47c544bc298" providerId="ADAL" clId="{C8BB479E-44AB-0D42-9A2E-F1ADE35A5091}" dt="2023-02-27T19:41:22.904" v="5742" actId="1036"/>
          <ac:spMkLst>
            <pc:docMk/>
            <pc:sldMk cId="3194985063" sldId="260"/>
            <ac:spMk id="7" creationId="{6ACE3253-EE31-7AD8-BD2F-21EB97CE4F5E}"/>
          </ac:spMkLst>
        </pc:spChg>
        <pc:picChg chg="add mod">
          <ac:chgData name="Harrison, James H (jhh5y)" userId="b54e91c0-fe5f-4cdd-a96e-e47c544bc298" providerId="ADAL" clId="{C8BB479E-44AB-0D42-9A2E-F1ADE35A5091}" dt="2023-02-27T19:41:22.904" v="5742" actId="1036"/>
          <ac:picMkLst>
            <pc:docMk/>
            <pc:sldMk cId="3194985063" sldId="260"/>
            <ac:picMk id="5" creationId="{41C8B92E-9932-3783-24E6-AC27C853EAAF}"/>
          </ac:picMkLst>
        </pc:picChg>
      </pc:sldChg>
      <pc:sldChg chg="del ord modNotesTx">
        <pc:chgData name="Harrison, James H (jhh5y)" userId="b54e91c0-fe5f-4cdd-a96e-e47c544bc298" providerId="ADAL" clId="{C8BB479E-44AB-0D42-9A2E-F1ADE35A5091}" dt="2023-02-27T18:24:36.160" v="4252" actId="2696"/>
        <pc:sldMkLst>
          <pc:docMk/>
          <pc:sldMk cId="1114558132" sldId="268"/>
        </pc:sldMkLst>
      </pc:sldChg>
      <pc:sldChg chg="addSp delSp modSp mod">
        <pc:chgData name="Harrison, James H (jhh5y)" userId="b54e91c0-fe5f-4cdd-a96e-e47c544bc298" providerId="ADAL" clId="{C8BB479E-44AB-0D42-9A2E-F1ADE35A5091}" dt="2023-02-27T20:52:39.532" v="7142" actId="20577"/>
        <pc:sldMkLst>
          <pc:docMk/>
          <pc:sldMk cId="359269572" sldId="269"/>
        </pc:sldMkLst>
        <pc:spChg chg="mod">
          <ac:chgData name="Harrison, James H (jhh5y)" userId="b54e91c0-fe5f-4cdd-a96e-e47c544bc298" providerId="ADAL" clId="{C8BB479E-44AB-0D42-9A2E-F1ADE35A5091}" dt="2023-02-27T19:12:24.716" v="5414" actId="113"/>
          <ac:spMkLst>
            <pc:docMk/>
            <pc:sldMk cId="359269572" sldId="269"/>
            <ac:spMk id="2" creationId="{00000000-0000-0000-0000-000000000000}"/>
          </ac:spMkLst>
        </pc:spChg>
        <pc:spChg chg="mod">
          <ac:chgData name="Harrison, James H (jhh5y)" userId="b54e91c0-fe5f-4cdd-a96e-e47c544bc298" providerId="ADAL" clId="{C8BB479E-44AB-0D42-9A2E-F1ADE35A5091}" dt="2023-02-27T20:52:39.532" v="7142" actId="20577"/>
          <ac:spMkLst>
            <pc:docMk/>
            <pc:sldMk cId="359269572" sldId="269"/>
            <ac:spMk id="3" creationId="{00000000-0000-0000-0000-000000000000}"/>
          </ac:spMkLst>
        </pc:spChg>
        <pc:spChg chg="del">
          <ac:chgData name="Harrison, James H (jhh5y)" userId="b54e91c0-fe5f-4cdd-a96e-e47c544bc298" providerId="ADAL" clId="{C8BB479E-44AB-0D42-9A2E-F1ADE35A5091}" dt="2023-02-27T19:12:07.423" v="5399" actId="478"/>
          <ac:spMkLst>
            <pc:docMk/>
            <pc:sldMk cId="359269572" sldId="269"/>
            <ac:spMk id="4" creationId="{00000000-0000-0000-0000-000000000000}"/>
          </ac:spMkLst>
        </pc:spChg>
        <pc:spChg chg="add mod">
          <ac:chgData name="Harrison, James H (jhh5y)" userId="b54e91c0-fe5f-4cdd-a96e-e47c544bc298" providerId="ADAL" clId="{C8BB479E-44AB-0D42-9A2E-F1ADE35A5091}" dt="2023-02-27T19:12:16.243" v="5413" actId="20577"/>
          <ac:spMkLst>
            <pc:docMk/>
            <pc:sldMk cId="359269572" sldId="269"/>
            <ac:spMk id="5" creationId="{B0051A48-3871-B708-C109-810CBA7E9048}"/>
          </ac:spMkLst>
        </pc:spChg>
      </pc:sldChg>
      <pc:sldChg chg="modSp mod">
        <pc:chgData name="Harrison, James H (jhh5y)" userId="b54e91c0-fe5f-4cdd-a96e-e47c544bc298" providerId="ADAL" clId="{C8BB479E-44AB-0D42-9A2E-F1ADE35A5091}" dt="2023-03-01T16:25:17.700" v="9069" actId="1076"/>
        <pc:sldMkLst>
          <pc:docMk/>
          <pc:sldMk cId="242674634" sldId="270"/>
        </pc:sldMkLst>
        <pc:spChg chg="mod">
          <ac:chgData name="Harrison, James H (jhh5y)" userId="b54e91c0-fe5f-4cdd-a96e-e47c544bc298" providerId="ADAL" clId="{C8BB479E-44AB-0D42-9A2E-F1ADE35A5091}" dt="2023-03-01T16:22:14.579" v="9027" actId="20577"/>
          <ac:spMkLst>
            <pc:docMk/>
            <pc:sldMk cId="242674634" sldId="270"/>
            <ac:spMk id="2" creationId="{00000000-0000-0000-0000-000000000000}"/>
          </ac:spMkLst>
        </pc:spChg>
        <pc:spChg chg="mod">
          <ac:chgData name="Harrison, James H (jhh5y)" userId="b54e91c0-fe5f-4cdd-a96e-e47c544bc298" providerId="ADAL" clId="{C8BB479E-44AB-0D42-9A2E-F1ADE35A5091}" dt="2023-03-01T16:25:14.133" v="9068" actId="1076"/>
          <ac:spMkLst>
            <pc:docMk/>
            <pc:sldMk cId="242674634" sldId="270"/>
            <ac:spMk id="5" creationId="{00000000-0000-0000-0000-000000000000}"/>
          </ac:spMkLst>
        </pc:spChg>
        <pc:picChg chg="mod">
          <ac:chgData name="Harrison, James H (jhh5y)" userId="b54e91c0-fe5f-4cdd-a96e-e47c544bc298" providerId="ADAL" clId="{C8BB479E-44AB-0D42-9A2E-F1ADE35A5091}" dt="2023-03-01T16:25:17.700" v="9069" actId="1076"/>
          <ac:picMkLst>
            <pc:docMk/>
            <pc:sldMk cId="242674634" sldId="270"/>
            <ac:picMk id="2050" creationId="{00000000-0000-0000-0000-000000000000}"/>
          </ac:picMkLst>
        </pc:picChg>
      </pc:sldChg>
      <pc:sldChg chg="modSp mod">
        <pc:chgData name="Harrison, James H (jhh5y)" userId="b54e91c0-fe5f-4cdd-a96e-e47c544bc298" providerId="ADAL" clId="{C8BB479E-44AB-0D42-9A2E-F1ADE35A5091}" dt="2023-03-01T16:26:59.950" v="9077" actId="20577"/>
        <pc:sldMkLst>
          <pc:docMk/>
          <pc:sldMk cId="926889445" sldId="271"/>
        </pc:sldMkLst>
        <pc:spChg chg="mod">
          <ac:chgData name="Harrison, James H (jhh5y)" userId="b54e91c0-fe5f-4cdd-a96e-e47c544bc298" providerId="ADAL" clId="{C8BB479E-44AB-0D42-9A2E-F1ADE35A5091}" dt="2023-03-01T16:26:59.950" v="9077" actId="20577"/>
          <ac:spMkLst>
            <pc:docMk/>
            <pc:sldMk cId="926889445" sldId="271"/>
            <ac:spMk id="2" creationId="{00000000-0000-0000-0000-000000000000}"/>
          </ac:spMkLst>
        </pc:spChg>
        <pc:spChg chg="mod">
          <ac:chgData name="Harrison, James H (jhh5y)" userId="b54e91c0-fe5f-4cdd-a96e-e47c544bc298" providerId="ADAL" clId="{C8BB479E-44AB-0D42-9A2E-F1ADE35A5091}" dt="2023-03-01T16:24:57.411" v="9067" actId="1076"/>
          <ac:spMkLst>
            <pc:docMk/>
            <pc:sldMk cId="926889445" sldId="271"/>
            <ac:spMk id="5" creationId="{00000000-0000-0000-0000-000000000000}"/>
          </ac:spMkLst>
        </pc:spChg>
      </pc:sldChg>
      <pc:sldChg chg="addSp modSp mod modAnim modNotesTx">
        <pc:chgData name="Harrison, James H (jhh5y)" userId="b54e91c0-fe5f-4cdd-a96e-e47c544bc298" providerId="ADAL" clId="{C8BB479E-44AB-0D42-9A2E-F1ADE35A5091}" dt="2023-03-01T16:33:51.852" v="9111" actId="20577"/>
        <pc:sldMkLst>
          <pc:docMk/>
          <pc:sldMk cId="110773763" sldId="272"/>
        </pc:sldMkLst>
        <pc:spChg chg="mod">
          <ac:chgData name="Harrison, James H (jhh5y)" userId="b54e91c0-fe5f-4cdd-a96e-e47c544bc298" providerId="ADAL" clId="{C8BB479E-44AB-0D42-9A2E-F1ADE35A5091}" dt="2023-03-01T16:33:51.852" v="9111" actId="20577"/>
          <ac:spMkLst>
            <pc:docMk/>
            <pc:sldMk cId="110773763" sldId="272"/>
            <ac:spMk id="2" creationId="{00000000-0000-0000-0000-000000000000}"/>
          </ac:spMkLst>
        </pc:spChg>
        <pc:spChg chg="add mod">
          <ac:chgData name="Harrison, James H (jhh5y)" userId="b54e91c0-fe5f-4cdd-a96e-e47c544bc298" providerId="ADAL" clId="{C8BB479E-44AB-0D42-9A2E-F1ADE35A5091}" dt="2023-02-28T20:14:48.996" v="7687" actId="14861"/>
          <ac:spMkLst>
            <pc:docMk/>
            <pc:sldMk cId="110773763" sldId="272"/>
            <ac:spMk id="3" creationId="{03C0D419-BF54-61BF-3B2D-61C6E4FAD433}"/>
          </ac:spMkLst>
        </pc:spChg>
        <pc:graphicFrameChg chg="modGraphic">
          <ac:chgData name="Harrison, James H (jhh5y)" userId="b54e91c0-fe5f-4cdd-a96e-e47c544bc298" providerId="ADAL" clId="{C8BB479E-44AB-0D42-9A2E-F1ADE35A5091}" dt="2023-02-27T20:19:09.626" v="6722" actId="20577"/>
          <ac:graphicFrameMkLst>
            <pc:docMk/>
            <pc:sldMk cId="110773763" sldId="272"/>
            <ac:graphicFrameMk id="4" creationId="{00000000-0000-0000-0000-000000000000}"/>
          </ac:graphicFrameMkLst>
        </pc:graphicFrameChg>
      </pc:sldChg>
      <pc:sldChg chg="modSp mod ord modNotesTx">
        <pc:chgData name="Harrison, James H (jhh5y)" userId="b54e91c0-fe5f-4cdd-a96e-e47c544bc298" providerId="ADAL" clId="{C8BB479E-44AB-0D42-9A2E-F1ADE35A5091}" dt="2023-02-27T20:18:45.741" v="6697" actId="20577"/>
        <pc:sldMkLst>
          <pc:docMk/>
          <pc:sldMk cId="3507710658" sldId="278"/>
        </pc:sldMkLst>
        <pc:spChg chg="mod">
          <ac:chgData name="Harrison, James H (jhh5y)" userId="b54e91c0-fe5f-4cdd-a96e-e47c544bc298" providerId="ADAL" clId="{C8BB479E-44AB-0D42-9A2E-F1ADE35A5091}" dt="2023-02-27T19:30:05.543" v="5637" actId="113"/>
          <ac:spMkLst>
            <pc:docMk/>
            <pc:sldMk cId="3507710658" sldId="278"/>
            <ac:spMk id="2" creationId="{00000000-0000-0000-0000-000000000000}"/>
          </ac:spMkLst>
        </pc:spChg>
        <pc:spChg chg="mod">
          <ac:chgData name="Harrison, James H (jhh5y)" userId="b54e91c0-fe5f-4cdd-a96e-e47c544bc298" providerId="ADAL" clId="{C8BB479E-44AB-0D42-9A2E-F1ADE35A5091}" dt="2023-02-27T19:30:45.907" v="5642" actId="1076"/>
          <ac:spMkLst>
            <pc:docMk/>
            <pc:sldMk cId="3507710658" sldId="278"/>
            <ac:spMk id="4" creationId="{00000000-0000-0000-0000-000000000000}"/>
          </ac:spMkLst>
        </pc:spChg>
      </pc:sldChg>
      <pc:sldChg chg="addSp delSp modSp mod">
        <pc:chgData name="Harrison, James H (jhh5y)" userId="b54e91c0-fe5f-4cdd-a96e-e47c544bc298" providerId="ADAL" clId="{C8BB479E-44AB-0D42-9A2E-F1ADE35A5091}" dt="2023-03-01T16:21:54.172" v="9025" actId="1037"/>
        <pc:sldMkLst>
          <pc:docMk/>
          <pc:sldMk cId="3288684342" sldId="279"/>
        </pc:sldMkLst>
        <pc:spChg chg="mod">
          <ac:chgData name="Harrison, James H (jhh5y)" userId="b54e91c0-fe5f-4cdd-a96e-e47c544bc298" providerId="ADAL" clId="{C8BB479E-44AB-0D42-9A2E-F1ADE35A5091}" dt="2023-02-27T19:50:12.864" v="5828" actId="313"/>
          <ac:spMkLst>
            <pc:docMk/>
            <pc:sldMk cId="3288684342" sldId="279"/>
            <ac:spMk id="2" creationId="{00000000-0000-0000-0000-000000000000}"/>
          </ac:spMkLst>
        </pc:spChg>
        <pc:spChg chg="del">
          <ac:chgData name="Harrison, James H (jhh5y)" userId="b54e91c0-fe5f-4cdd-a96e-e47c544bc298" providerId="ADAL" clId="{C8BB479E-44AB-0D42-9A2E-F1ADE35A5091}" dt="2023-02-27T19:05:32.621" v="5199" actId="478"/>
          <ac:spMkLst>
            <pc:docMk/>
            <pc:sldMk cId="3288684342" sldId="279"/>
            <ac:spMk id="7" creationId="{00000000-0000-0000-0000-000000000000}"/>
          </ac:spMkLst>
        </pc:spChg>
        <pc:spChg chg="mod">
          <ac:chgData name="Harrison, James H (jhh5y)" userId="b54e91c0-fe5f-4cdd-a96e-e47c544bc298" providerId="ADAL" clId="{C8BB479E-44AB-0D42-9A2E-F1ADE35A5091}" dt="2023-03-01T16:21:54.172" v="9025" actId="1037"/>
          <ac:spMkLst>
            <pc:docMk/>
            <pc:sldMk cId="3288684342" sldId="279"/>
            <ac:spMk id="8" creationId="{00000000-0000-0000-0000-000000000000}"/>
          </ac:spMkLst>
        </pc:spChg>
        <pc:graphicFrameChg chg="del modGraphic">
          <ac:chgData name="Harrison, James H (jhh5y)" userId="b54e91c0-fe5f-4cdd-a96e-e47c544bc298" providerId="ADAL" clId="{C8BB479E-44AB-0D42-9A2E-F1ADE35A5091}" dt="2023-02-27T19:06:30.272" v="5317" actId="478"/>
          <ac:graphicFrameMkLst>
            <pc:docMk/>
            <pc:sldMk cId="3288684342" sldId="279"/>
            <ac:graphicFrameMk id="5" creationId="{00000000-0000-0000-0000-000000000000}"/>
          </ac:graphicFrameMkLst>
        </pc:graphicFrameChg>
        <pc:picChg chg="add mod">
          <ac:chgData name="Harrison, James H (jhh5y)" userId="b54e91c0-fe5f-4cdd-a96e-e47c544bc298" providerId="ADAL" clId="{C8BB479E-44AB-0D42-9A2E-F1ADE35A5091}" dt="2023-02-27T19:06:50.264" v="5350" actId="29295"/>
          <ac:picMkLst>
            <pc:docMk/>
            <pc:sldMk cId="3288684342" sldId="279"/>
            <ac:picMk id="4" creationId="{D80EBE76-DF65-3363-FF67-2ABAA4E3A474}"/>
          </ac:picMkLst>
        </pc:picChg>
        <pc:picChg chg="add mod">
          <ac:chgData name="Harrison, James H (jhh5y)" userId="b54e91c0-fe5f-4cdd-a96e-e47c544bc298" providerId="ADAL" clId="{C8BB479E-44AB-0D42-9A2E-F1ADE35A5091}" dt="2023-02-27T19:52:14.010" v="5836"/>
          <ac:picMkLst>
            <pc:docMk/>
            <pc:sldMk cId="3288684342" sldId="279"/>
            <ac:picMk id="10" creationId="{488B2798-F44A-FE4D-936C-E7CE007024BA}"/>
          </ac:picMkLst>
        </pc:picChg>
      </pc:sldChg>
      <pc:sldChg chg="addSp modSp mod">
        <pc:chgData name="Harrison, James H (jhh5y)" userId="b54e91c0-fe5f-4cdd-a96e-e47c544bc298" providerId="ADAL" clId="{C8BB479E-44AB-0D42-9A2E-F1ADE35A5091}" dt="2023-03-01T16:31:47.052" v="9081" actId="20577"/>
        <pc:sldMkLst>
          <pc:docMk/>
          <pc:sldMk cId="1226220710" sldId="280"/>
        </pc:sldMkLst>
        <pc:spChg chg="mod">
          <ac:chgData name="Harrison, James H (jhh5y)" userId="b54e91c0-fe5f-4cdd-a96e-e47c544bc298" providerId="ADAL" clId="{C8BB479E-44AB-0D42-9A2E-F1ADE35A5091}" dt="2023-02-27T19:39:03.835" v="5673" actId="14100"/>
          <ac:spMkLst>
            <pc:docMk/>
            <pc:sldMk cId="1226220710" sldId="280"/>
            <ac:spMk id="2" creationId="{00000000-0000-0000-0000-000000000000}"/>
          </ac:spMkLst>
        </pc:spChg>
        <pc:spChg chg="mod">
          <ac:chgData name="Harrison, James H (jhh5y)" userId="b54e91c0-fe5f-4cdd-a96e-e47c544bc298" providerId="ADAL" clId="{C8BB479E-44AB-0D42-9A2E-F1ADE35A5091}" dt="2023-03-01T16:31:47.052" v="9081" actId="20577"/>
          <ac:spMkLst>
            <pc:docMk/>
            <pc:sldMk cId="1226220710" sldId="280"/>
            <ac:spMk id="3" creationId="{00000000-0000-0000-0000-000000000000}"/>
          </ac:spMkLst>
        </pc:spChg>
        <pc:picChg chg="add mod">
          <ac:chgData name="Harrison, James H (jhh5y)" userId="b54e91c0-fe5f-4cdd-a96e-e47c544bc298" providerId="ADAL" clId="{C8BB479E-44AB-0D42-9A2E-F1ADE35A5091}" dt="2023-02-27T19:39:57.336" v="5681"/>
          <ac:picMkLst>
            <pc:docMk/>
            <pc:sldMk cId="1226220710" sldId="280"/>
            <ac:picMk id="5" creationId="{4B5C42B7-61A1-3F7D-A663-8AC490AECE60}"/>
          </ac:picMkLst>
        </pc:picChg>
      </pc:sldChg>
      <pc:sldChg chg="modSp mod modNotesTx">
        <pc:chgData name="Harrison, James H (jhh5y)" userId="b54e91c0-fe5f-4cdd-a96e-e47c544bc298" providerId="ADAL" clId="{C8BB479E-44AB-0D42-9A2E-F1ADE35A5091}" dt="2023-03-01T16:15:08.675" v="9002" actId="14861"/>
        <pc:sldMkLst>
          <pc:docMk/>
          <pc:sldMk cId="3026483685" sldId="282"/>
        </pc:sldMkLst>
        <pc:spChg chg="mod">
          <ac:chgData name="Harrison, James H (jhh5y)" userId="b54e91c0-fe5f-4cdd-a96e-e47c544bc298" providerId="ADAL" clId="{C8BB479E-44AB-0D42-9A2E-F1ADE35A5091}" dt="2023-02-27T20:25:19.088" v="6799" actId="113"/>
          <ac:spMkLst>
            <pc:docMk/>
            <pc:sldMk cId="3026483685" sldId="282"/>
            <ac:spMk id="2" creationId="{00000000-0000-0000-0000-000000000000}"/>
          </ac:spMkLst>
        </pc:spChg>
        <pc:picChg chg="mod">
          <ac:chgData name="Harrison, James H (jhh5y)" userId="b54e91c0-fe5f-4cdd-a96e-e47c544bc298" providerId="ADAL" clId="{C8BB479E-44AB-0D42-9A2E-F1ADE35A5091}" dt="2023-03-01T16:09:46.510" v="9001" actId="14861"/>
          <ac:picMkLst>
            <pc:docMk/>
            <pc:sldMk cId="3026483685" sldId="282"/>
            <ac:picMk id="3" creationId="{1D15FA63-505C-7F34-9E3E-232719315386}"/>
          </ac:picMkLst>
        </pc:picChg>
        <pc:picChg chg="mod">
          <ac:chgData name="Harrison, James H (jhh5y)" userId="b54e91c0-fe5f-4cdd-a96e-e47c544bc298" providerId="ADAL" clId="{C8BB479E-44AB-0D42-9A2E-F1ADE35A5091}" dt="2023-03-01T16:09:46.510" v="9001" actId="14861"/>
          <ac:picMkLst>
            <pc:docMk/>
            <pc:sldMk cId="3026483685" sldId="282"/>
            <ac:picMk id="5" creationId="{34B86039-0E51-FFD1-3061-7019D0055757}"/>
          </ac:picMkLst>
        </pc:picChg>
        <pc:picChg chg="mod">
          <ac:chgData name="Harrison, James H (jhh5y)" userId="b54e91c0-fe5f-4cdd-a96e-e47c544bc298" providerId="ADAL" clId="{C8BB479E-44AB-0D42-9A2E-F1ADE35A5091}" dt="2023-03-01T16:15:08.675" v="9002" actId="14861"/>
          <ac:picMkLst>
            <pc:docMk/>
            <pc:sldMk cId="3026483685" sldId="282"/>
            <ac:picMk id="6" creationId="{3708ABC8-8C92-2828-95D6-095F7BC524DA}"/>
          </ac:picMkLst>
        </pc:picChg>
        <pc:picChg chg="mod">
          <ac:chgData name="Harrison, James H (jhh5y)" userId="b54e91c0-fe5f-4cdd-a96e-e47c544bc298" providerId="ADAL" clId="{C8BB479E-44AB-0D42-9A2E-F1ADE35A5091}" dt="2023-03-01T16:09:46.510" v="9001" actId="14861"/>
          <ac:picMkLst>
            <pc:docMk/>
            <pc:sldMk cId="3026483685" sldId="282"/>
            <ac:picMk id="8" creationId="{61A55B79-E435-AD32-ED57-19861C577279}"/>
          </ac:picMkLst>
        </pc:picChg>
        <pc:picChg chg="mod">
          <ac:chgData name="Harrison, James H (jhh5y)" userId="b54e91c0-fe5f-4cdd-a96e-e47c544bc298" providerId="ADAL" clId="{C8BB479E-44AB-0D42-9A2E-F1ADE35A5091}" dt="2023-03-01T16:09:46.510" v="9001" actId="14861"/>
          <ac:picMkLst>
            <pc:docMk/>
            <pc:sldMk cId="3026483685" sldId="282"/>
            <ac:picMk id="9" creationId="{65C12668-4EDD-D0F6-BED4-C72550CDB569}"/>
          </ac:picMkLst>
        </pc:picChg>
      </pc:sldChg>
      <pc:sldChg chg="del">
        <pc:chgData name="Harrison, James H (jhh5y)" userId="b54e91c0-fe5f-4cdd-a96e-e47c544bc298" providerId="ADAL" clId="{C8BB479E-44AB-0D42-9A2E-F1ADE35A5091}" dt="2023-02-27T18:16:43.301" v="4178" actId="2696"/>
        <pc:sldMkLst>
          <pc:docMk/>
          <pc:sldMk cId="2958267034" sldId="283"/>
        </pc:sldMkLst>
      </pc:sldChg>
      <pc:sldChg chg="addSp delSp modSp mod ord modNotesTx">
        <pc:chgData name="Harrison, James H (jhh5y)" userId="b54e91c0-fe5f-4cdd-a96e-e47c544bc298" providerId="ADAL" clId="{C8BB479E-44AB-0D42-9A2E-F1ADE35A5091}" dt="2023-02-27T18:27:20.768" v="4312" actId="313"/>
        <pc:sldMkLst>
          <pc:docMk/>
          <pc:sldMk cId="2524514284" sldId="286"/>
        </pc:sldMkLst>
        <pc:spChg chg="mod">
          <ac:chgData name="Harrison, James H (jhh5y)" userId="b54e91c0-fe5f-4cdd-a96e-e47c544bc298" providerId="ADAL" clId="{C8BB479E-44AB-0D42-9A2E-F1ADE35A5091}" dt="2023-02-27T18:25:34.224" v="4265" actId="20577"/>
          <ac:spMkLst>
            <pc:docMk/>
            <pc:sldMk cId="2524514284" sldId="286"/>
            <ac:spMk id="2" creationId="{00000000-0000-0000-0000-000000000000}"/>
          </ac:spMkLst>
        </pc:spChg>
        <pc:spChg chg="mod">
          <ac:chgData name="Harrison, James H (jhh5y)" userId="b54e91c0-fe5f-4cdd-a96e-e47c544bc298" providerId="ADAL" clId="{C8BB479E-44AB-0D42-9A2E-F1ADE35A5091}" dt="2023-02-27T18:27:20.768" v="4312" actId="313"/>
          <ac:spMkLst>
            <pc:docMk/>
            <pc:sldMk cId="2524514284" sldId="286"/>
            <ac:spMk id="3" creationId="{00000000-0000-0000-0000-000000000000}"/>
          </ac:spMkLst>
        </pc:spChg>
        <pc:spChg chg="add mod">
          <ac:chgData name="Harrison, James H (jhh5y)" userId="b54e91c0-fe5f-4cdd-a96e-e47c544bc298" providerId="ADAL" clId="{C8BB479E-44AB-0D42-9A2E-F1ADE35A5091}" dt="2023-02-27T18:23:23.689" v="4250" actId="1076"/>
          <ac:spMkLst>
            <pc:docMk/>
            <pc:sldMk cId="2524514284" sldId="286"/>
            <ac:spMk id="4" creationId="{17FD4263-6F52-1566-C9BF-E1A6721280E8}"/>
          </ac:spMkLst>
        </pc:spChg>
        <pc:spChg chg="add del">
          <ac:chgData name="Harrison, James H (jhh5y)" userId="b54e91c0-fe5f-4cdd-a96e-e47c544bc298" providerId="ADAL" clId="{C8BB479E-44AB-0D42-9A2E-F1ADE35A5091}" dt="2023-02-20T19:55:22.518" v="949" actId="478"/>
          <ac:spMkLst>
            <pc:docMk/>
            <pc:sldMk cId="2524514284" sldId="286"/>
            <ac:spMk id="5" creationId="{A5AE1719-0D03-01EF-EF8F-13040CF55505}"/>
          </ac:spMkLst>
        </pc:spChg>
        <pc:picChg chg="add mod">
          <ac:chgData name="Harrison, James H (jhh5y)" userId="b54e91c0-fe5f-4cdd-a96e-e47c544bc298" providerId="ADAL" clId="{C8BB479E-44AB-0D42-9A2E-F1ADE35A5091}" dt="2023-02-20T19:58:58.710" v="1041" actId="1076"/>
          <ac:picMkLst>
            <pc:docMk/>
            <pc:sldMk cId="2524514284" sldId="286"/>
            <ac:picMk id="6" creationId="{0EF050E5-3005-31B0-5BD9-52159EA3E475}"/>
          </ac:picMkLst>
        </pc:picChg>
      </pc:sldChg>
      <pc:sldChg chg="modSp mod ord modNotesTx">
        <pc:chgData name="Harrison, James H (jhh5y)" userId="b54e91c0-fe5f-4cdd-a96e-e47c544bc298" providerId="ADAL" clId="{C8BB479E-44AB-0D42-9A2E-F1ADE35A5091}" dt="2023-02-27T19:33:18.024" v="5646" actId="113"/>
        <pc:sldMkLst>
          <pc:docMk/>
          <pc:sldMk cId="4127540985" sldId="288"/>
        </pc:sldMkLst>
        <pc:spChg chg="mod">
          <ac:chgData name="Harrison, James H (jhh5y)" userId="b54e91c0-fe5f-4cdd-a96e-e47c544bc298" providerId="ADAL" clId="{C8BB479E-44AB-0D42-9A2E-F1ADE35A5091}" dt="2023-02-27T19:33:18.024" v="5646" actId="113"/>
          <ac:spMkLst>
            <pc:docMk/>
            <pc:sldMk cId="4127540985" sldId="288"/>
            <ac:spMk id="2" creationId="{00000000-0000-0000-0000-000000000000}"/>
          </ac:spMkLst>
        </pc:spChg>
      </pc:sldChg>
      <pc:sldChg chg="modSp mod modNotesTx">
        <pc:chgData name="Harrison, James H (jhh5y)" userId="b54e91c0-fe5f-4cdd-a96e-e47c544bc298" providerId="ADAL" clId="{C8BB479E-44AB-0D42-9A2E-F1ADE35A5091}" dt="2023-03-01T13:01:37.266" v="8813" actId="255"/>
        <pc:sldMkLst>
          <pc:docMk/>
          <pc:sldMk cId="3574810813" sldId="291"/>
        </pc:sldMkLst>
        <pc:spChg chg="mod">
          <ac:chgData name="Harrison, James H (jhh5y)" userId="b54e91c0-fe5f-4cdd-a96e-e47c544bc298" providerId="ADAL" clId="{C8BB479E-44AB-0D42-9A2E-F1ADE35A5091}" dt="2023-03-01T13:01:37.266" v="8813" actId="255"/>
          <ac:spMkLst>
            <pc:docMk/>
            <pc:sldMk cId="3574810813" sldId="291"/>
            <ac:spMk id="2" creationId="{00000000-0000-0000-0000-000000000000}"/>
          </ac:spMkLst>
        </pc:spChg>
      </pc:sldChg>
      <pc:sldChg chg="del modNotesTx">
        <pc:chgData name="Harrison, James H (jhh5y)" userId="b54e91c0-fe5f-4cdd-a96e-e47c544bc298" providerId="ADAL" clId="{C8BB479E-44AB-0D42-9A2E-F1ADE35A5091}" dt="2023-02-27T19:05:17.389" v="5198" actId="2696"/>
        <pc:sldMkLst>
          <pc:docMk/>
          <pc:sldMk cId="1684737114" sldId="293"/>
        </pc:sldMkLst>
      </pc:sldChg>
      <pc:sldChg chg="modSp mod modNotesTx">
        <pc:chgData name="Harrison, James H (jhh5y)" userId="b54e91c0-fe5f-4cdd-a96e-e47c544bc298" providerId="ADAL" clId="{C8BB479E-44AB-0D42-9A2E-F1ADE35A5091}" dt="2023-03-01T16:04:17.183" v="8979" actId="20577"/>
        <pc:sldMkLst>
          <pc:docMk/>
          <pc:sldMk cId="816272881" sldId="298"/>
        </pc:sldMkLst>
        <pc:spChg chg="mod">
          <ac:chgData name="Harrison, James H (jhh5y)" userId="b54e91c0-fe5f-4cdd-a96e-e47c544bc298" providerId="ADAL" clId="{C8BB479E-44AB-0D42-9A2E-F1ADE35A5091}" dt="2023-02-20T19:05:37.702" v="58" actId="113"/>
          <ac:spMkLst>
            <pc:docMk/>
            <pc:sldMk cId="816272881" sldId="298"/>
            <ac:spMk id="2" creationId="{00000000-0000-0000-0000-000000000000}"/>
          </ac:spMkLst>
        </pc:spChg>
        <pc:spChg chg="mod">
          <ac:chgData name="Harrison, James H (jhh5y)" userId="b54e91c0-fe5f-4cdd-a96e-e47c544bc298" providerId="ADAL" clId="{C8BB479E-44AB-0D42-9A2E-F1ADE35A5091}" dt="2023-03-01T16:04:17.183" v="8979" actId="20577"/>
          <ac:spMkLst>
            <pc:docMk/>
            <pc:sldMk cId="816272881" sldId="298"/>
            <ac:spMk id="3" creationId="{00000000-0000-0000-0000-000000000000}"/>
          </ac:spMkLst>
        </pc:spChg>
      </pc:sldChg>
      <pc:sldChg chg="modSp add mod">
        <pc:chgData name="Harrison, James H (jhh5y)" userId="b54e91c0-fe5f-4cdd-a96e-e47c544bc298" providerId="ADAL" clId="{C8BB479E-44AB-0D42-9A2E-F1ADE35A5091}" dt="2023-02-20T19:03:29.278" v="37" actId="20577"/>
        <pc:sldMkLst>
          <pc:docMk/>
          <pc:sldMk cId="0" sldId="300"/>
        </pc:sldMkLst>
        <pc:spChg chg="mod">
          <ac:chgData name="Harrison, James H (jhh5y)" userId="b54e91c0-fe5f-4cdd-a96e-e47c544bc298" providerId="ADAL" clId="{C8BB479E-44AB-0D42-9A2E-F1ADE35A5091}" dt="2023-02-20T19:03:21.085" v="35" actId="20577"/>
          <ac:spMkLst>
            <pc:docMk/>
            <pc:sldMk cId="0" sldId="300"/>
            <ac:spMk id="229" creationId="{00000000-0000-0000-0000-000000000000}"/>
          </ac:spMkLst>
        </pc:spChg>
        <pc:spChg chg="mod">
          <ac:chgData name="Harrison, James H (jhh5y)" userId="b54e91c0-fe5f-4cdd-a96e-e47c544bc298" providerId="ADAL" clId="{C8BB479E-44AB-0D42-9A2E-F1ADE35A5091}" dt="2023-02-20T19:03:29.278" v="37" actId="20577"/>
          <ac:spMkLst>
            <pc:docMk/>
            <pc:sldMk cId="0" sldId="300"/>
            <ac:spMk id="231" creationId="{00000000-0000-0000-0000-000000000000}"/>
          </ac:spMkLst>
        </pc:spChg>
      </pc:sldChg>
      <pc:sldChg chg="del">
        <pc:chgData name="Harrison, James H (jhh5y)" userId="b54e91c0-fe5f-4cdd-a96e-e47c544bc298" providerId="ADAL" clId="{C8BB479E-44AB-0D42-9A2E-F1ADE35A5091}" dt="2023-02-27T19:15:49.125" v="5437" actId="2696"/>
        <pc:sldMkLst>
          <pc:docMk/>
          <pc:sldMk cId="2256151091" sldId="302"/>
        </pc:sldMkLst>
      </pc:sldChg>
      <pc:sldChg chg="modSp mod modNotesTx">
        <pc:chgData name="Harrison, James H (jhh5y)" userId="b54e91c0-fe5f-4cdd-a96e-e47c544bc298" providerId="ADAL" clId="{C8BB479E-44AB-0D42-9A2E-F1ADE35A5091}" dt="2023-02-23T19:21:06.606" v="1436" actId="20577"/>
        <pc:sldMkLst>
          <pc:docMk/>
          <pc:sldMk cId="2753205558" sldId="303"/>
        </pc:sldMkLst>
        <pc:spChg chg="mod">
          <ac:chgData name="Harrison, James H (jhh5y)" userId="b54e91c0-fe5f-4cdd-a96e-e47c544bc298" providerId="ADAL" clId="{C8BB479E-44AB-0D42-9A2E-F1ADE35A5091}" dt="2023-02-23T18:49:43.212" v="1408" actId="113"/>
          <ac:spMkLst>
            <pc:docMk/>
            <pc:sldMk cId="2753205558" sldId="303"/>
            <ac:spMk id="2" creationId="{E39A6931-0AAA-4313-BA4F-56C91D9318A3}"/>
          </ac:spMkLst>
        </pc:spChg>
      </pc:sldChg>
      <pc:sldChg chg="modSp add mod">
        <pc:chgData name="Harrison, James H (jhh5y)" userId="b54e91c0-fe5f-4cdd-a96e-e47c544bc298" providerId="ADAL" clId="{C8BB479E-44AB-0D42-9A2E-F1ADE35A5091}" dt="2023-03-06T21:28:51.781" v="9323" actId="20577"/>
        <pc:sldMkLst>
          <pc:docMk/>
          <pc:sldMk cId="3400709409" sldId="308"/>
        </pc:sldMkLst>
        <pc:spChg chg="mod">
          <ac:chgData name="Harrison, James H (jhh5y)" userId="b54e91c0-fe5f-4cdd-a96e-e47c544bc298" providerId="ADAL" clId="{C8BB479E-44AB-0D42-9A2E-F1ADE35A5091}" dt="2023-03-06T21:28:51.781" v="9323" actId="20577"/>
          <ac:spMkLst>
            <pc:docMk/>
            <pc:sldMk cId="3400709409" sldId="308"/>
            <ac:spMk id="3" creationId="{73B9CDA8-C7F0-168B-F794-73D3DCDBDED6}"/>
          </ac:spMkLst>
        </pc:spChg>
      </pc:sldChg>
      <pc:sldChg chg="delSp modSp mod ord">
        <pc:chgData name="Harrison, James H (jhh5y)" userId="b54e91c0-fe5f-4cdd-a96e-e47c544bc298" providerId="ADAL" clId="{C8BB479E-44AB-0D42-9A2E-F1ADE35A5091}" dt="2023-02-27T19:23:22.893" v="5541" actId="20578"/>
        <pc:sldMkLst>
          <pc:docMk/>
          <pc:sldMk cId="4018456804" sldId="309"/>
        </pc:sldMkLst>
        <pc:spChg chg="mod">
          <ac:chgData name="Harrison, James H (jhh5y)" userId="b54e91c0-fe5f-4cdd-a96e-e47c544bc298" providerId="ADAL" clId="{C8BB479E-44AB-0D42-9A2E-F1ADE35A5091}" dt="2023-02-27T19:21:33.798" v="5529" actId="20577"/>
          <ac:spMkLst>
            <pc:docMk/>
            <pc:sldMk cId="4018456804" sldId="309"/>
            <ac:spMk id="2" creationId="{650FE76C-4014-4214-9980-2969C1B67B40}"/>
          </ac:spMkLst>
        </pc:spChg>
        <pc:spChg chg="del mod">
          <ac:chgData name="Harrison, James H (jhh5y)" userId="b54e91c0-fe5f-4cdd-a96e-e47c544bc298" providerId="ADAL" clId="{C8BB479E-44AB-0D42-9A2E-F1ADE35A5091}" dt="2023-02-27T19:18:28.506" v="5452" actId="478"/>
          <ac:spMkLst>
            <pc:docMk/>
            <pc:sldMk cId="4018456804" sldId="309"/>
            <ac:spMk id="3" creationId="{227AA07F-9431-40F2-988F-2D843D72C8FC}"/>
          </ac:spMkLst>
        </pc:spChg>
        <pc:spChg chg="mod">
          <ac:chgData name="Harrison, James H (jhh5y)" userId="b54e91c0-fe5f-4cdd-a96e-e47c544bc298" providerId="ADAL" clId="{C8BB479E-44AB-0D42-9A2E-F1ADE35A5091}" dt="2023-02-27T19:22:24.840" v="5540" actId="14100"/>
          <ac:spMkLst>
            <pc:docMk/>
            <pc:sldMk cId="4018456804" sldId="309"/>
            <ac:spMk id="6" creationId="{81D159BF-B91A-444D-A461-D18717ED9654}"/>
          </ac:spMkLst>
        </pc:spChg>
        <pc:spChg chg="mod">
          <ac:chgData name="Harrison, James H (jhh5y)" userId="b54e91c0-fe5f-4cdd-a96e-e47c544bc298" providerId="ADAL" clId="{C8BB479E-44AB-0D42-9A2E-F1ADE35A5091}" dt="2023-02-27T19:22:15.836" v="5539" actId="1076"/>
          <ac:spMkLst>
            <pc:docMk/>
            <pc:sldMk cId="4018456804" sldId="309"/>
            <ac:spMk id="7" creationId="{9E11F5D8-5614-4E08-8A8D-D188CFAC2457}"/>
          </ac:spMkLst>
        </pc:spChg>
        <pc:graphicFrameChg chg="del">
          <ac:chgData name="Harrison, James H (jhh5y)" userId="b54e91c0-fe5f-4cdd-a96e-e47c544bc298" providerId="ADAL" clId="{C8BB479E-44AB-0D42-9A2E-F1ADE35A5091}" dt="2023-02-27T19:18:53.415" v="5463" actId="478"/>
          <ac:graphicFrameMkLst>
            <pc:docMk/>
            <pc:sldMk cId="4018456804" sldId="309"/>
            <ac:graphicFrameMk id="4" creationId="{4533E276-C7EB-4004-8246-0A42150E14D0}"/>
          </ac:graphicFrameMkLst>
        </pc:graphicFrameChg>
        <pc:graphicFrameChg chg="mod modGraphic">
          <ac:chgData name="Harrison, James H (jhh5y)" userId="b54e91c0-fe5f-4cdd-a96e-e47c544bc298" providerId="ADAL" clId="{C8BB479E-44AB-0D42-9A2E-F1ADE35A5091}" dt="2023-02-27T19:21:55.167" v="5533" actId="1076"/>
          <ac:graphicFrameMkLst>
            <pc:docMk/>
            <pc:sldMk cId="4018456804" sldId="309"/>
            <ac:graphicFrameMk id="5" creationId="{DD4E5765-715B-4A8E-B6EE-042C63308EB9}"/>
          </ac:graphicFrameMkLst>
        </pc:graphicFrameChg>
      </pc:sldChg>
      <pc:sldChg chg="addSp delSp modSp mod ord modAnim">
        <pc:chgData name="Harrison, James H (jhh5y)" userId="b54e91c0-fe5f-4cdd-a96e-e47c544bc298" providerId="ADAL" clId="{C8BB479E-44AB-0D42-9A2E-F1ADE35A5091}" dt="2023-02-28T20:01:18.883" v="7345" actId="20577"/>
        <pc:sldMkLst>
          <pc:docMk/>
          <pc:sldMk cId="3113643664" sldId="310"/>
        </pc:sldMkLst>
        <pc:spChg chg="mod">
          <ac:chgData name="Harrison, James H (jhh5y)" userId="b54e91c0-fe5f-4cdd-a96e-e47c544bc298" providerId="ADAL" clId="{C8BB479E-44AB-0D42-9A2E-F1ADE35A5091}" dt="2023-02-22T19:25:21.926" v="1106" actId="14100"/>
          <ac:spMkLst>
            <pc:docMk/>
            <pc:sldMk cId="3113643664" sldId="310"/>
            <ac:spMk id="2" creationId="{00000000-0000-0000-0000-000000000000}"/>
          </ac:spMkLst>
        </pc:spChg>
        <pc:spChg chg="mod">
          <ac:chgData name="Harrison, James H (jhh5y)" userId="b54e91c0-fe5f-4cdd-a96e-e47c544bc298" providerId="ADAL" clId="{C8BB479E-44AB-0D42-9A2E-F1ADE35A5091}" dt="2023-02-28T20:01:18.883" v="7345" actId="20577"/>
          <ac:spMkLst>
            <pc:docMk/>
            <pc:sldMk cId="3113643664" sldId="310"/>
            <ac:spMk id="3" creationId="{00000000-0000-0000-0000-000000000000}"/>
          </ac:spMkLst>
        </pc:spChg>
        <pc:spChg chg="mod">
          <ac:chgData name="Harrison, James H (jhh5y)" userId="b54e91c0-fe5f-4cdd-a96e-e47c544bc298" providerId="ADAL" clId="{C8BB479E-44AB-0D42-9A2E-F1ADE35A5091}" dt="2023-02-22T19:27:26.099" v="1126" actId="1076"/>
          <ac:spMkLst>
            <pc:docMk/>
            <pc:sldMk cId="3113643664" sldId="310"/>
            <ac:spMk id="7" creationId="{00000000-0000-0000-0000-000000000000}"/>
          </ac:spMkLst>
        </pc:spChg>
        <pc:spChg chg="mod">
          <ac:chgData name="Harrison, James H (jhh5y)" userId="b54e91c0-fe5f-4cdd-a96e-e47c544bc298" providerId="ADAL" clId="{C8BB479E-44AB-0D42-9A2E-F1ADE35A5091}" dt="2023-02-22T19:27:31.601" v="1127" actId="1076"/>
          <ac:spMkLst>
            <pc:docMk/>
            <pc:sldMk cId="3113643664" sldId="310"/>
            <ac:spMk id="10" creationId="{00000000-0000-0000-0000-000000000000}"/>
          </ac:spMkLst>
        </pc:spChg>
        <pc:picChg chg="mod">
          <ac:chgData name="Harrison, James H (jhh5y)" userId="b54e91c0-fe5f-4cdd-a96e-e47c544bc298" providerId="ADAL" clId="{C8BB479E-44AB-0D42-9A2E-F1ADE35A5091}" dt="2023-02-22T19:27:18.881" v="1125" actId="14100"/>
          <ac:picMkLst>
            <pc:docMk/>
            <pc:sldMk cId="3113643664" sldId="310"/>
            <ac:picMk id="5" creationId="{00000000-0000-0000-0000-000000000000}"/>
          </ac:picMkLst>
        </pc:picChg>
        <pc:picChg chg="add mod">
          <ac:chgData name="Harrison, James H (jhh5y)" userId="b54e91c0-fe5f-4cdd-a96e-e47c544bc298" providerId="ADAL" clId="{C8BB479E-44AB-0D42-9A2E-F1ADE35A5091}" dt="2023-02-22T19:27:42.204" v="1130" actId="1076"/>
          <ac:picMkLst>
            <pc:docMk/>
            <pc:sldMk cId="3113643664" sldId="310"/>
            <ac:picMk id="6" creationId="{33E78589-75D3-6CA7-22EE-BFEB457B26D7}"/>
          </ac:picMkLst>
        </pc:picChg>
        <pc:picChg chg="del mod">
          <ac:chgData name="Harrison, James H (jhh5y)" userId="b54e91c0-fe5f-4cdd-a96e-e47c544bc298" providerId="ADAL" clId="{C8BB479E-44AB-0D42-9A2E-F1ADE35A5091}" dt="2023-02-22T19:26:18.930" v="1110" actId="478"/>
          <ac:picMkLst>
            <pc:docMk/>
            <pc:sldMk cId="3113643664" sldId="310"/>
            <ac:picMk id="1028" creationId="{00000000-0000-0000-0000-000000000000}"/>
          </ac:picMkLst>
        </pc:picChg>
      </pc:sldChg>
      <pc:sldChg chg="ord">
        <pc:chgData name="Harrison, James H (jhh5y)" userId="b54e91c0-fe5f-4cdd-a96e-e47c544bc298" providerId="ADAL" clId="{C8BB479E-44AB-0D42-9A2E-F1ADE35A5091}" dt="2023-02-23T19:30:09.208" v="1476" actId="20578"/>
        <pc:sldMkLst>
          <pc:docMk/>
          <pc:sldMk cId="2012998137" sldId="312"/>
        </pc:sldMkLst>
      </pc:sldChg>
      <pc:sldChg chg="modSp new del mod">
        <pc:chgData name="Harrison, James H (jhh5y)" userId="b54e91c0-fe5f-4cdd-a96e-e47c544bc298" providerId="ADAL" clId="{C8BB479E-44AB-0D42-9A2E-F1ADE35A5091}" dt="2023-02-20T19:05:41.354" v="59" actId="2696"/>
        <pc:sldMkLst>
          <pc:docMk/>
          <pc:sldMk cId="399618486" sldId="313"/>
        </pc:sldMkLst>
        <pc:spChg chg="mod">
          <ac:chgData name="Harrison, James H (jhh5y)" userId="b54e91c0-fe5f-4cdd-a96e-e47c544bc298" providerId="ADAL" clId="{C8BB479E-44AB-0D42-9A2E-F1ADE35A5091}" dt="2023-02-20T19:05:20.400" v="51" actId="113"/>
          <ac:spMkLst>
            <pc:docMk/>
            <pc:sldMk cId="399618486" sldId="313"/>
            <ac:spMk id="2" creationId="{9FE6922F-1DB9-C139-882A-5B46B3917526}"/>
          </ac:spMkLst>
        </pc:spChg>
      </pc:sldChg>
      <pc:sldChg chg="addSp delSp modSp add mod">
        <pc:chgData name="Harrison, James H (jhh5y)" userId="b54e91c0-fe5f-4cdd-a96e-e47c544bc298" providerId="ADAL" clId="{C8BB479E-44AB-0D42-9A2E-F1ADE35A5091}" dt="2023-02-28T20:00:00.684" v="7295" actId="20577"/>
        <pc:sldMkLst>
          <pc:docMk/>
          <pc:sldMk cId="2573318976" sldId="313"/>
        </pc:sldMkLst>
        <pc:spChg chg="del">
          <ac:chgData name="Harrison, James H (jhh5y)" userId="b54e91c0-fe5f-4cdd-a96e-e47c544bc298" providerId="ADAL" clId="{C8BB479E-44AB-0D42-9A2E-F1ADE35A5091}" dt="2023-02-22T19:33:57.960" v="1189" actId="478"/>
          <ac:spMkLst>
            <pc:docMk/>
            <pc:sldMk cId="2573318976" sldId="313"/>
            <ac:spMk id="2" creationId="{00000000-0000-0000-0000-000000000000}"/>
          </ac:spMkLst>
        </pc:spChg>
        <pc:spChg chg="mod">
          <ac:chgData name="Harrison, James H (jhh5y)" userId="b54e91c0-fe5f-4cdd-a96e-e47c544bc298" providerId="ADAL" clId="{C8BB479E-44AB-0D42-9A2E-F1ADE35A5091}" dt="2023-02-27T19:11:16.401" v="5398" actId="255"/>
          <ac:spMkLst>
            <pc:docMk/>
            <pc:sldMk cId="2573318976" sldId="313"/>
            <ac:spMk id="6" creationId="{00000000-0000-0000-0000-000000000000}"/>
          </ac:spMkLst>
        </pc:spChg>
        <pc:spChg chg="mod">
          <ac:chgData name="Harrison, James H (jhh5y)" userId="b54e91c0-fe5f-4cdd-a96e-e47c544bc298" providerId="ADAL" clId="{C8BB479E-44AB-0D42-9A2E-F1ADE35A5091}" dt="2023-02-28T20:00:00.684" v="7295" actId="20577"/>
          <ac:spMkLst>
            <pc:docMk/>
            <pc:sldMk cId="2573318976" sldId="313"/>
            <ac:spMk id="7" creationId="{00000000-0000-0000-0000-000000000000}"/>
          </ac:spMkLst>
        </pc:spChg>
        <pc:spChg chg="add mod">
          <ac:chgData name="Harrison, James H (jhh5y)" userId="b54e91c0-fe5f-4cdd-a96e-e47c544bc298" providerId="ADAL" clId="{C8BB479E-44AB-0D42-9A2E-F1ADE35A5091}" dt="2023-02-22T19:34:56.674" v="1200" actId="1035"/>
          <ac:spMkLst>
            <pc:docMk/>
            <pc:sldMk cId="2573318976" sldId="313"/>
            <ac:spMk id="9" creationId="{8714BF46-AB47-EFA9-D2CC-5968657E14A3}"/>
          </ac:spMkLst>
        </pc:spChg>
        <pc:spChg chg="add del mod">
          <ac:chgData name="Harrison, James H (jhh5y)" userId="b54e91c0-fe5f-4cdd-a96e-e47c544bc298" providerId="ADAL" clId="{C8BB479E-44AB-0D42-9A2E-F1ADE35A5091}" dt="2023-02-22T19:34:06.925" v="1191" actId="478"/>
          <ac:spMkLst>
            <pc:docMk/>
            <pc:sldMk cId="2573318976" sldId="313"/>
            <ac:spMk id="10" creationId="{543557FC-14F0-743E-1759-95A2F4EB984A}"/>
          </ac:spMkLst>
        </pc:spChg>
        <pc:picChg chg="add mod">
          <ac:chgData name="Harrison, James H (jhh5y)" userId="b54e91c0-fe5f-4cdd-a96e-e47c544bc298" providerId="ADAL" clId="{C8BB479E-44AB-0D42-9A2E-F1ADE35A5091}" dt="2023-02-22T19:39:23.471" v="1254" actId="1035"/>
          <ac:picMkLst>
            <pc:docMk/>
            <pc:sldMk cId="2573318976" sldId="313"/>
            <ac:picMk id="12" creationId="{5C6B0752-ED1B-F82C-1753-9A2546EE35A5}"/>
          </ac:picMkLst>
        </pc:picChg>
        <pc:picChg chg="del">
          <ac:chgData name="Harrison, James H (jhh5y)" userId="b54e91c0-fe5f-4cdd-a96e-e47c544bc298" providerId="ADAL" clId="{C8BB479E-44AB-0D42-9A2E-F1ADE35A5091}" dt="2023-02-22T19:38:56.856" v="1244" actId="478"/>
          <ac:picMkLst>
            <pc:docMk/>
            <pc:sldMk cId="2573318976" sldId="313"/>
            <ac:picMk id="3074" creationId="{00000000-0000-0000-0000-000000000000}"/>
          </ac:picMkLst>
        </pc:picChg>
      </pc:sldChg>
      <pc:sldChg chg="modSp new del mod">
        <pc:chgData name="Harrison, James H (jhh5y)" userId="b54e91c0-fe5f-4cdd-a96e-e47c544bc298" providerId="ADAL" clId="{C8BB479E-44AB-0D42-9A2E-F1ADE35A5091}" dt="2023-02-20T19:27:42.191" v="837" actId="2696"/>
        <pc:sldMkLst>
          <pc:docMk/>
          <pc:sldMk cId="4118642981" sldId="313"/>
        </pc:sldMkLst>
        <pc:spChg chg="mod">
          <ac:chgData name="Harrison, James H (jhh5y)" userId="b54e91c0-fe5f-4cdd-a96e-e47c544bc298" providerId="ADAL" clId="{C8BB479E-44AB-0D42-9A2E-F1ADE35A5091}" dt="2023-02-20T19:26:37.203" v="816" actId="20577"/>
          <ac:spMkLst>
            <pc:docMk/>
            <pc:sldMk cId="4118642981" sldId="313"/>
            <ac:spMk id="2" creationId="{161C1B0C-BFA9-6A1F-417E-F191ED74EDA5}"/>
          </ac:spMkLst>
        </pc:spChg>
        <pc:spChg chg="mod">
          <ac:chgData name="Harrison, James H (jhh5y)" userId="b54e91c0-fe5f-4cdd-a96e-e47c544bc298" providerId="ADAL" clId="{C8BB479E-44AB-0D42-9A2E-F1ADE35A5091}" dt="2023-02-20T19:26:48.243" v="836" actId="20577"/>
          <ac:spMkLst>
            <pc:docMk/>
            <pc:sldMk cId="4118642981" sldId="313"/>
            <ac:spMk id="3" creationId="{E5FB1D1F-FC63-6B1F-D944-65720E221187}"/>
          </ac:spMkLst>
        </pc:spChg>
      </pc:sldChg>
      <pc:sldChg chg="addSp delSp modSp add mod delAnim modAnim modShow modNotesTx">
        <pc:chgData name="Harrison, James H (jhh5y)" userId="b54e91c0-fe5f-4cdd-a96e-e47c544bc298" providerId="ADAL" clId="{C8BB479E-44AB-0D42-9A2E-F1ADE35A5091}" dt="2023-03-01T13:11:20.821" v="8930" actId="729"/>
        <pc:sldMkLst>
          <pc:docMk/>
          <pc:sldMk cId="3288329377" sldId="314"/>
        </pc:sldMkLst>
        <pc:spChg chg="mod">
          <ac:chgData name="Harrison, James H (jhh5y)" userId="b54e91c0-fe5f-4cdd-a96e-e47c544bc298" providerId="ADAL" clId="{C8BB479E-44AB-0D42-9A2E-F1ADE35A5091}" dt="2023-03-01T13:03:32.157" v="8830" actId="1038"/>
          <ac:spMkLst>
            <pc:docMk/>
            <pc:sldMk cId="3288329377" sldId="314"/>
            <ac:spMk id="8" creationId="{00000000-0000-0000-0000-000000000000}"/>
          </ac:spMkLst>
        </pc:spChg>
        <pc:spChg chg="mod">
          <ac:chgData name="Harrison, James H (jhh5y)" userId="b54e91c0-fe5f-4cdd-a96e-e47c544bc298" providerId="ADAL" clId="{C8BB479E-44AB-0D42-9A2E-F1ADE35A5091}" dt="2023-02-27T18:39:04.637" v="4534" actId="164"/>
          <ac:spMkLst>
            <pc:docMk/>
            <pc:sldMk cId="3288329377" sldId="314"/>
            <ac:spMk id="10" creationId="{00000000-0000-0000-0000-000000000000}"/>
          </ac:spMkLst>
        </pc:spChg>
        <pc:spChg chg="mod">
          <ac:chgData name="Harrison, James H (jhh5y)" userId="b54e91c0-fe5f-4cdd-a96e-e47c544bc298" providerId="ADAL" clId="{C8BB479E-44AB-0D42-9A2E-F1ADE35A5091}" dt="2023-02-27T18:39:22.967" v="4537" actId="164"/>
          <ac:spMkLst>
            <pc:docMk/>
            <pc:sldMk cId="3288329377" sldId="314"/>
            <ac:spMk id="11" creationId="{00000000-0000-0000-0000-000000000000}"/>
          </ac:spMkLst>
        </pc:spChg>
        <pc:grpChg chg="add mod">
          <ac:chgData name="Harrison, James H (jhh5y)" userId="b54e91c0-fe5f-4cdd-a96e-e47c544bc298" providerId="ADAL" clId="{C8BB479E-44AB-0D42-9A2E-F1ADE35A5091}" dt="2023-02-27T18:39:04.637" v="4534" actId="164"/>
          <ac:grpSpMkLst>
            <pc:docMk/>
            <pc:sldMk cId="3288329377" sldId="314"/>
            <ac:grpSpMk id="2" creationId="{A5099D39-D22D-9E3B-A366-39794497B96B}"/>
          </ac:grpSpMkLst>
        </pc:grpChg>
        <pc:grpChg chg="add del mod">
          <ac:chgData name="Harrison, James H (jhh5y)" userId="b54e91c0-fe5f-4cdd-a96e-e47c544bc298" providerId="ADAL" clId="{C8BB479E-44AB-0D42-9A2E-F1ADE35A5091}" dt="2023-02-27T18:39:50.428" v="4540" actId="478"/>
          <ac:grpSpMkLst>
            <pc:docMk/>
            <pc:sldMk cId="3288329377" sldId="314"/>
            <ac:grpSpMk id="3" creationId="{5BF48C22-BF13-07AB-8C52-6A1329BA0505}"/>
          </ac:grpSpMkLst>
        </pc:grpChg>
        <pc:picChg chg="mod">
          <ac:chgData name="Harrison, James H (jhh5y)" userId="b54e91c0-fe5f-4cdd-a96e-e47c544bc298" providerId="ADAL" clId="{C8BB479E-44AB-0D42-9A2E-F1ADE35A5091}" dt="2023-02-27T18:39:22.967" v="4537" actId="164"/>
          <ac:picMkLst>
            <pc:docMk/>
            <pc:sldMk cId="3288329377" sldId="314"/>
            <ac:picMk id="6" creationId="{00000000-0000-0000-0000-000000000000}"/>
          </ac:picMkLst>
        </pc:picChg>
        <pc:picChg chg="mod">
          <ac:chgData name="Harrison, James H (jhh5y)" userId="b54e91c0-fe5f-4cdd-a96e-e47c544bc298" providerId="ADAL" clId="{C8BB479E-44AB-0D42-9A2E-F1ADE35A5091}" dt="2023-02-27T18:39:04.637" v="4534" actId="164"/>
          <ac:picMkLst>
            <pc:docMk/>
            <pc:sldMk cId="3288329377" sldId="314"/>
            <ac:picMk id="7" creationId="{00000000-0000-0000-0000-000000000000}"/>
          </ac:picMkLst>
        </pc:picChg>
        <pc:picChg chg="del">
          <ac:chgData name="Harrison, James H (jhh5y)" userId="b54e91c0-fe5f-4cdd-a96e-e47c544bc298" providerId="ADAL" clId="{C8BB479E-44AB-0D42-9A2E-F1ADE35A5091}" dt="2023-02-27T18:36:14.943" v="4439" actId="478"/>
          <ac:picMkLst>
            <pc:docMk/>
            <pc:sldMk cId="3288329377" sldId="314"/>
            <ac:picMk id="9" creationId="{00000000-0000-0000-0000-000000000000}"/>
          </ac:picMkLst>
        </pc:picChg>
      </pc:sldChg>
      <pc:sldChg chg="addSp delSp modSp mod">
        <pc:chgData name="Harrison, James H (jhh5y)" userId="b54e91c0-fe5f-4cdd-a96e-e47c544bc298" providerId="ADAL" clId="{C8BB479E-44AB-0D42-9A2E-F1ADE35A5091}" dt="2023-02-27T19:48:02.794" v="5794" actId="113"/>
        <pc:sldMkLst>
          <pc:docMk/>
          <pc:sldMk cId="855781996" sldId="315"/>
        </pc:sldMkLst>
        <pc:spChg chg="mod">
          <ac:chgData name="Harrison, James H (jhh5y)" userId="b54e91c0-fe5f-4cdd-a96e-e47c544bc298" providerId="ADAL" clId="{C8BB479E-44AB-0D42-9A2E-F1ADE35A5091}" dt="2023-02-27T19:48:02.794" v="5794" actId="113"/>
          <ac:spMkLst>
            <pc:docMk/>
            <pc:sldMk cId="855781996" sldId="315"/>
            <ac:spMk id="2" creationId="{00000000-0000-0000-0000-000000000000}"/>
          </ac:spMkLst>
        </pc:spChg>
        <pc:spChg chg="add del mod">
          <ac:chgData name="Harrison, James H (jhh5y)" userId="b54e91c0-fe5f-4cdd-a96e-e47c544bc298" providerId="ADAL" clId="{C8BB479E-44AB-0D42-9A2E-F1ADE35A5091}" dt="2023-02-27T16:42:13.761" v="1585" actId="478"/>
          <ac:spMkLst>
            <pc:docMk/>
            <pc:sldMk cId="855781996" sldId="315"/>
            <ac:spMk id="3" creationId="{FF8536EC-8F28-53DB-6D7D-9382FAE4AD18}"/>
          </ac:spMkLst>
        </pc:spChg>
        <pc:spChg chg="add mod">
          <ac:chgData name="Harrison, James H (jhh5y)" userId="b54e91c0-fe5f-4cdd-a96e-e47c544bc298" providerId="ADAL" clId="{C8BB479E-44AB-0D42-9A2E-F1ADE35A5091}" dt="2023-02-27T16:42:14.189" v="1586"/>
          <ac:spMkLst>
            <pc:docMk/>
            <pc:sldMk cId="855781996" sldId="315"/>
            <ac:spMk id="4" creationId="{83E7DC47-4B2C-3AEC-26BB-E1E9C7B958FA}"/>
          </ac:spMkLst>
        </pc:spChg>
        <pc:spChg chg="del">
          <ac:chgData name="Harrison, James H (jhh5y)" userId="b54e91c0-fe5f-4cdd-a96e-e47c544bc298" providerId="ADAL" clId="{C8BB479E-44AB-0D42-9A2E-F1ADE35A5091}" dt="2023-02-27T16:41:08.669" v="1532" actId="478"/>
          <ac:spMkLst>
            <pc:docMk/>
            <pc:sldMk cId="855781996" sldId="315"/>
            <ac:spMk id="7" creationId="{00000000-0000-0000-0000-000000000000}"/>
          </ac:spMkLst>
        </pc:spChg>
        <pc:spChg chg="add del mod">
          <ac:chgData name="Harrison, James H (jhh5y)" userId="b54e91c0-fe5f-4cdd-a96e-e47c544bc298" providerId="ADAL" clId="{C8BB479E-44AB-0D42-9A2E-F1ADE35A5091}" dt="2023-02-27T19:35:24.866" v="5655" actId="478"/>
          <ac:spMkLst>
            <pc:docMk/>
            <pc:sldMk cId="855781996" sldId="315"/>
            <ac:spMk id="8" creationId="{B0A37BAD-7022-ADF2-96DC-136D319D4592}"/>
          </ac:spMkLst>
        </pc:spChg>
        <pc:spChg chg="add mod">
          <ac:chgData name="Harrison, James H (jhh5y)" userId="b54e91c0-fe5f-4cdd-a96e-e47c544bc298" providerId="ADAL" clId="{C8BB479E-44AB-0D42-9A2E-F1ADE35A5091}" dt="2023-02-27T19:36:34.555" v="5666"/>
          <ac:spMkLst>
            <pc:docMk/>
            <pc:sldMk cId="855781996" sldId="315"/>
            <ac:spMk id="10" creationId="{18ACDF7F-D4BF-BCE2-34E6-137AB41BE7E9}"/>
          </ac:spMkLst>
        </pc:spChg>
        <pc:spChg chg="add mod">
          <ac:chgData name="Harrison, James H (jhh5y)" userId="b54e91c0-fe5f-4cdd-a96e-e47c544bc298" providerId="ADAL" clId="{C8BB479E-44AB-0D42-9A2E-F1ADE35A5091}" dt="2023-02-27T19:36:34.555" v="5666"/>
          <ac:spMkLst>
            <pc:docMk/>
            <pc:sldMk cId="855781996" sldId="315"/>
            <ac:spMk id="11" creationId="{B4232782-317B-A893-9D6E-7094859288C3}"/>
          </ac:spMkLst>
        </pc:spChg>
        <pc:picChg chg="add del mod">
          <ac:chgData name="Harrison, James H (jhh5y)" userId="b54e91c0-fe5f-4cdd-a96e-e47c544bc298" providerId="ADAL" clId="{C8BB479E-44AB-0D42-9A2E-F1ADE35A5091}" dt="2023-02-27T19:35:24.866" v="5655" actId="478"/>
          <ac:picMkLst>
            <pc:docMk/>
            <pc:sldMk cId="855781996" sldId="315"/>
            <ac:picMk id="6" creationId="{47BEA443-A138-5527-CB2E-16C55A2103FF}"/>
          </ac:picMkLst>
        </pc:picChg>
        <pc:picChg chg="add mod">
          <ac:chgData name="Harrison, James H (jhh5y)" userId="b54e91c0-fe5f-4cdd-a96e-e47c544bc298" providerId="ADAL" clId="{C8BB479E-44AB-0D42-9A2E-F1ADE35A5091}" dt="2023-02-27T19:36:34.555" v="5666"/>
          <ac:picMkLst>
            <pc:docMk/>
            <pc:sldMk cId="855781996" sldId="315"/>
            <ac:picMk id="9" creationId="{6C8EA7BA-2EF8-221E-BA36-D789D8ABDF47}"/>
          </ac:picMkLst>
        </pc:picChg>
      </pc:sldChg>
      <pc:sldChg chg="add">
        <pc:chgData name="Harrison, James H (jhh5y)" userId="b54e91c0-fe5f-4cdd-a96e-e47c544bc298" providerId="ADAL" clId="{C8BB479E-44AB-0D42-9A2E-F1ADE35A5091}" dt="2023-02-23T19:26:12.305" v="1471"/>
        <pc:sldMkLst>
          <pc:docMk/>
          <pc:sldMk cId="3716920736" sldId="315"/>
        </pc:sldMkLst>
      </pc:sldChg>
      <pc:sldChg chg="modSp add mod modNotesTx">
        <pc:chgData name="Harrison, James H (jhh5y)" userId="b54e91c0-fe5f-4cdd-a96e-e47c544bc298" providerId="ADAL" clId="{C8BB479E-44AB-0D42-9A2E-F1ADE35A5091}" dt="2023-03-01T16:04:54.467" v="8980" actId="20577"/>
        <pc:sldMkLst>
          <pc:docMk/>
          <pc:sldMk cId="1786828039" sldId="320"/>
        </pc:sldMkLst>
        <pc:spChg chg="mod">
          <ac:chgData name="Harrison, James H (jhh5y)" userId="b54e91c0-fe5f-4cdd-a96e-e47c544bc298" providerId="ADAL" clId="{C8BB479E-44AB-0D42-9A2E-F1ADE35A5091}" dt="2023-03-01T16:04:54.467" v="8980" actId="20577"/>
          <ac:spMkLst>
            <pc:docMk/>
            <pc:sldMk cId="1786828039" sldId="320"/>
            <ac:spMk id="2" creationId="{00000000-0000-0000-0000-000000000000}"/>
          </ac:spMkLst>
        </pc:spChg>
      </pc:sldChg>
      <pc:sldChg chg="add modNotesTx">
        <pc:chgData name="Harrison, James H (jhh5y)" userId="b54e91c0-fe5f-4cdd-a96e-e47c544bc298" providerId="ADAL" clId="{C8BB479E-44AB-0D42-9A2E-F1ADE35A5091}" dt="2023-02-27T20:29:26.957" v="6883" actId="20577"/>
        <pc:sldMkLst>
          <pc:docMk/>
          <pc:sldMk cId="3519799631" sldId="321"/>
        </pc:sldMkLst>
      </pc:sldChg>
      <pc:sldChg chg="addSp delSp modSp add mod chgLayout modNotesTx">
        <pc:chgData name="Harrison, James H (jhh5y)" userId="b54e91c0-fe5f-4cdd-a96e-e47c544bc298" providerId="ADAL" clId="{C8BB479E-44AB-0D42-9A2E-F1ADE35A5091}" dt="2023-03-01T13:06:54.041" v="8922" actId="14100"/>
        <pc:sldMkLst>
          <pc:docMk/>
          <pc:sldMk cId="2862181726" sldId="322"/>
        </pc:sldMkLst>
        <pc:spChg chg="mod ord">
          <ac:chgData name="Harrison, James H (jhh5y)" userId="b54e91c0-fe5f-4cdd-a96e-e47c544bc298" providerId="ADAL" clId="{C8BB479E-44AB-0D42-9A2E-F1ADE35A5091}" dt="2023-02-27T18:54:30.845" v="4961" actId="113"/>
          <ac:spMkLst>
            <pc:docMk/>
            <pc:sldMk cId="2862181726" sldId="322"/>
            <ac:spMk id="2" creationId="{00000000-0000-0000-0000-000000000000}"/>
          </ac:spMkLst>
        </pc:spChg>
        <pc:spChg chg="add mod ord">
          <ac:chgData name="Harrison, James H (jhh5y)" userId="b54e91c0-fe5f-4cdd-a96e-e47c544bc298" providerId="ADAL" clId="{C8BB479E-44AB-0D42-9A2E-F1ADE35A5091}" dt="2023-03-01T13:06:54.041" v="8922" actId="14100"/>
          <ac:spMkLst>
            <pc:docMk/>
            <pc:sldMk cId="2862181726" sldId="322"/>
            <ac:spMk id="3" creationId="{048C3092-973F-B731-2DFE-98F0DB990A63}"/>
          </ac:spMkLst>
        </pc:spChg>
        <pc:spChg chg="mod">
          <ac:chgData name="Harrison, James H (jhh5y)" userId="b54e91c0-fe5f-4cdd-a96e-e47c544bc298" providerId="ADAL" clId="{C8BB479E-44AB-0D42-9A2E-F1ADE35A5091}" dt="2023-02-27T18:54:23.918" v="4960" actId="1076"/>
          <ac:spMkLst>
            <pc:docMk/>
            <pc:sldMk cId="2862181726" sldId="322"/>
            <ac:spMk id="7" creationId="{00000000-0000-0000-0000-000000000000}"/>
          </ac:spMkLst>
        </pc:spChg>
        <pc:picChg chg="del">
          <ac:chgData name="Harrison, James H (jhh5y)" userId="b54e91c0-fe5f-4cdd-a96e-e47c544bc298" providerId="ADAL" clId="{C8BB479E-44AB-0D42-9A2E-F1ADE35A5091}" dt="2023-02-27T18:53:23.176" v="4946" actId="478"/>
          <ac:picMkLst>
            <pc:docMk/>
            <pc:sldMk cId="2862181726" sldId="322"/>
            <ac:picMk id="8" creationId="{00000000-0000-0000-0000-000000000000}"/>
          </ac:picMkLst>
        </pc:picChg>
        <pc:picChg chg="mod">
          <ac:chgData name="Harrison, James H (jhh5y)" userId="b54e91c0-fe5f-4cdd-a96e-e47c544bc298" providerId="ADAL" clId="{C8BB479E-44AB-0D42-9A2E-F1ADE35A5091}" dt="2023-02-27T19:24:16.200" v="5571" actId="1038"/>
          <ac:picMkLst>
            <pc:docMk/>
            <pc:sldMk cId="2862181726" sldId="322"/>
            <ac:picMk id="9" creationId="{00000000-0000-0000-0000-000000000000}"/>
          </ac:picMkLst>
        </pc:picChg>
        <pc:picChg chg="mod">
          <ac:chgData name="Harrison, James H (jhh5y)" userId="b54e91c0-fe5f-4cdd-a96e-e47c544bc298" providerId="ADAL" clId="{C8BB479E-44AB-0D42-9A2E-F1ADE35A5091}" dt="2023-02-27T19:24:16.200" v="5571" actId="1038"/>
          <ac:picMkLst>
            <pc:docMk/>
            <pc:sldMk cId="2862181726" sldId="322"/>
            <ac:picMk id="10" creationId="{00000000-0000-0000-0000-000000000000}"/>
          </ac:picMkLst>
        </pc:picChg>
        <pc:picChg chg="mod">
          <ac:chgData name="Harrison, James H (jhh5y)" userId="b54e91c0-fe5f-4cdd-a96e-e47c544bc298" providerId="ADAL" clId="{C8BB479E-44AB-0D42-9A2E-F1ADE35A5091}" dt="2023-02-27T19:24:16.200" v="5571" actId="1038"/>
          <ac:picMkLst>
            <pc:docMk/>
            <pc:sldMk cId="2862181726" sldId="322"/>
            <ac:picMk id="11" creationId="{00000000-0000-0000-0000-000000000000}"/>
          </ac:picMkLst>
        </pc:picChg>
      </pc:sldChg>
      <pc:sldChg chg="delSp modSp add mod modNotesTx">
        <pc:chgData name="Harrison, James H (jhh5y)" userId="b54e91c0-fe5f-4cdd-a96e-e47c544bc298" providerId="ADAL" clId="{C8BB479E-44AB-0D42-9A2E-F1ADE35A5091}" dt="2023-03-01T16:20:52.087" v="9018" actId="255"/>
        <pc:sldMkLst>
          <pc:docMk/>
          <pc:sldMk cId="179863251" sldId="323"/>
        </pc:sldMkLst>
        <pc:spChg chg="mod">
          <ac:chgData name="Harrison, James H (jhh5y)" userId="b54e91c0-fe5f-4cdd-a96e-e47c544bc298" providerId="ADAL" clId="{C8BB479E-44AB-0D42-9A2E-F1ADE35A5091}" dt="2023-03-01T16:20:52.087" v="9018" actId="255"/>
          <ac:spMkLst>
            <pc:docMk/>
            <pc:sldMk cId="179863251" sldId="323"/>
            <ac:spMk id="2" creationId="{00000000-0000-0000-0000-000000000000}"/>
          </ac:spMkLst>
        </pc:spChg>
        <pc:spChg chg="del">
          <ac:chgData name="Harrison, James H (jhh5y)" userId="b54e91c0-fe5f-4cdd-a96e-e47c544bc298" providerId="ADAL" clId="{C8BB479E-44AB-0D42-9A2E-F1ADE35A5091}" dt="2023-03-01T16:20:20.589" v="9003" actId="478"/>
          <ac:spMkLst>
            <pc:docMk/>
            <pc:sldMk cId="179863251" sldId="323"/>
            <ac:spMk id="6" creationId="{00000000-0000-0000-0000-000000000000}"/>
          </ac:spMkLst>
        </pc:spChg>
      </pc:sldChg>
      <pc:sldChg chg="add modNotesTx">
        <pc:chgData name="Harrison, James H (jhh5y)" userId="b54e91c0-fe5f-4cdd-a96e-e47c544bc298" providerId="ADAL" clId="{C8BB479E-44AB-0D42-9A2E-F1ADE35A5091}" dt="2023-02-27T20:29:54.170" v="6928" actId="20577"/>
        <pc:sldMkLst>
          <pc:docMk/>
          <pc:sldMk cId="3418693073" sldId="324"/>
        </pc:sldMkLst>
      </pc:sldChg>
      <pc:sldChg chg="addSp modSp add mod">
        <pc:chgData name="Harrison, James H (jhh5y)" userId="b54e91c0-fe5f-4cdd-a96e-e47c544bc298" providerId="ADAL" clId="{C8BB479E-44AB-0D42-9A2E-F1ADE35A5091}" dt="2023-02-27T20:38:24.155" v="7081" actId="20577"/>
        <pc:sldMkLst>
          <pc:docMk/>
          <pc:sldMk cId="3261942894" sldId="334"/>
        </pc:sldMkLst>
        <pc:spChg chg="mod">
          <ac:chgData name="Harrison, James H (jhh5y)" userId="b54e91c0-fe5f-4cdd-a96e-e47c544bc298" providerId="ADAL" clId="{C8BB479E-44AB-0D42-9A2E-F1ADE35A5091}" dt="2023-02-27T19:54:49.843" v="5878" actId="14100"/>
          <ac:spMkLst>
            <pc:docMk/>
            <pc:sldMk cId="3261942894" sldId="334"/>
            <ac:spMk id="2" creationId="{00000000-0000-0000-0000-000000000000}"/>
          </ac:spMkLst>
        </pc:spChg>
        <pc:spChg chg="mod">
          <ac:chgData name="Harrison, James H (jhh5y)" userId="b54e91c0-fe5f-4cdd-a96e-e47c544bc298" providerId="ADAL" clId="{C8BB479E-44AB-0D42-9A2E-F1ADE35A5091}" dt="2023-02-27T20:38:24.155" v="7081" actId="20577"/>
          <ac:spMkLst>
            <pc:docMk/>
            <pc:sldMk cId="3261942894" sldId="334"/>
            <ac:spMk id="3" creationId="{00000000-0000-0000-0000-000000000000}"/>
          </ac:spMkLst>
        </pc:spChg>
        <pc:picChg chg="add mod">
          <ac:chgData name="Harrison, James H (jhh5y)" userId="b54e91c0-fe5f-4cdd-a96e-e47c544bc298" providerId="ADAL" clId="{C8BB479E-44AB-0D42-9A2E-F1ADE35A5091}" dt="2023-02-27T19:54:46.148" v="5877"/>
          <ac:picMkLst>
            <pc:docMk/>
            <pc:sldMk cId="3261942894" sldId="334"/>
            <ac:picMk id="4" creationId="{86793341-7BAB-D579-D430-EDC08B0B683E}"/>
          </ac:picMkLst>
        </pc:picChg>
      </pc:sldChg>
      <pc:sldChg chg="add del ord">
        <pc:chgData name="Harrison, James H (jhh5y)" userId="b54e91c0-fe5f-4cdd-a96e-e47c544bc298" providerId="ADAL" clId="{C8BB479E-44AB-0D42-9A2E-F1ADE35A5091}" dt="2023-02-27T18:46:06.835" v="4736" actId="2696"/>
        <pc:sldMkLst>
          <pc:docMk/>
          <pc:sldMk cId="2055422840" sldId="338"/>
        </pc:sldMkLst>
      </pc:sldChg>
      <pc:sldChg chg="modSp add mod modNotesTx">
        <pc:chgData name="Harrison, James H (jhh5y)" userId="b54e91c0-fe5f-4cdd-a96e-e47c544bc298" providerId="ADAL" clId="{C8BB479E-44AB-0D42-9A2E-F1ADE35A5091}" dt="2023-02-28T22:05:59.756" v="8681" actId="113"/>
        <pc:sldMkLst>
          <pc:docMk/>
          <pc:sldMk cId="3132028186" sldId="339"/>
        </pc:sldMkLst>
        <pc:spChg chg="mod">
          <ac:chgData name="Harrison, James H (jhh5y)" userId="b54e91c0-fe5f-4cdd-a96e-e47c544bc298" providerId="ADAL" clId="{C8BB479E-44AB-0D42-9A2E-F1ADE35A5091}" dt="2023-02-28T22:05:59.756" v="8681" actId="113"/>
          <ac:spMkLst>
            <pc:docMk/>
            <pc:sldMk cId="3132028186" sldId="339"/>
            <ac:spMk id="2" creationId="{00000000-0000-0000-0000-000000000000}"/>
          </ac:spMkLst>
        </pc:spChg>
        <pc:spChg chg="mod">
          <ac:chgData name="Harrison, James H (jhh5y)" userId="b54e91c0-fe5f-4cdd-a96e-e47c544bc298" providerId="ADAL" clId="{C8BB479E-44AB-0D42-9A2E-F1ADE35A5091}" dt="2023-02-27T18:43:31.778" v="4671" actId="1036"/>
          <ac:spMkLst>
            <pc:docMk/>
            <pc:sldMk cId="3132028186" sldId="339"/>
            <ac:spMk id="5" creationId="{00000000-0000-0000-0000-000000000000}"/>
          </ac:spMkLst>
        </pc:spChg>
        <pc:spChg chg="mod">
          <ac:chgData name="Harrison, James H (jhh5y)" userId="b54e91c0-fe5f-4cdd-a96e-e47c544bc298" providerId="ADAL" clId="{C8BB479E-44AB-0D42-9A2E-F1ADE35A5091}" dt="2023-02-27T18:44:13.696" v="4696" actId="1036"/>
          <ac:spMkLst>
            <pc:docMk/>
            <pc:sldMk cId="3132028186" sldId="339"/>
            <ac:spMk id="6" creationId="{00000000-0000-0000-0000-000000000000}"/>
          </ac:spMkLst>
        </pc:spChg>
        <pc:picChg chg="mod">
          <ac:chgData name="Harrison, James H (jhh5y)" userId="b54e91c0-fe5f-4cdd-a96e-e47c544bc298" providerId="ADAL" clId="{C8BB479E-44AB-0D42-9A2E-F1ADE35A5091}" dt="2023-02-27T18:44:08.033" v="4686" actId="1076"/>
          <ac:picMkLst>
            <pc:docMk/>
            <pc:sldMk cId="3132028186" sldId="339"/>
            <ac:picMk id="7" creationId="{00000000-0000-0000-0000-000000000000}"/>
          </ac:picMkLst>
        </pc:picChg>
        <pc:picChg chg="mod">
          <ac:chgData name="Harrison, James H (jhh5y)" userId="b54e91c0-fe5f-4cdd-a96e-e47c544bc298" providerId="ADAL" clId="{C8BB479E-44AB-0D42-9A2E-F1ADE35A5091}" dt="2023-02-27T18:44:25.037" v="4698" actId="1076"/>
          <ac:picMkLst>
            <pc:docMk/>
            <pc:sldMk cId="3132028186" sldId="339"/>
            <ac:picMk id="8" creationId="{00000000-0000-0000-0000-000000000000}"/>
          </ac:picMkLst>
        </pc:picChg>
      </pc:sldChg>
      <pc:sldChg chg="modSp add mod ord modNotesTx">
        <pc:chgData name="Harrison, James H (jhh5y)" userId="b54e91c0-fe5f-4cdd-a96e-e47c544bc298" providerId="ADAL" clId="{C8BB479E-44AB-0D42-9A2E-F1ADE35A5091}" dt="2023-03-01T13:04:36.227" v="8837" actId="20577"/>
        <pc:sldMkLst>
          <pc:docMk/>
          <pc:sldMk cId="489328478" sldId="341"/>
        </pc:sldMkLst>
        <pc:spChg chg="mod">
          <ac:chgData name="Harrison, James H (jhh5y)" userId="b54e91c0-fe5f-4cdd-a96e-e47c544bc298" providerId="ADAL" clId="{C8BB479E-44AB-0D42-9A2E-F1ADE35A5091}" dt="2023-03-01T13:04:36.227" v="8837" actId="20577"/>
          <ac:spMkLst>
            <pc:docMk/>
            <pc:sldMk cId="489328478" sldId="341"/>
            <ac:spMk id="2" creationId="{00000000-0000-0000-0000-000000000000}"/>
          </ac:spMkLst>
        </pc:spChg>
        <pc:picChg chg="mod">
          <ac:chgData name="Harrison, James H (jhh5y)" userId="b54e91c0-fe5f-4cdd-a96e-e47c544bc298" providerId="ADAL" clId="{C8BB479E-44AB-0D42-9A2E-F1ADE35A5091}" dt="2023-02-27T18:46:48.515" v="4739" actId="1076"/>
          <ac:picMkLst>
            <pc:docMk/>
            <pc:sldMk cId="489328478" sldId="341"/>
            <ac:picMk id="10" creationId="{00000000-0000-0000-0000-000000000000}"/>
          </ac:picMkLst>
        </pc:picChg>
      </pc:sldChg>
      <pc:sldChg chg="add del">
        <pc:chgData name="Harrison, James H (jhh5y)" userId="b54e91c0-fe5f-4cdd-a96e-e47c544bc298" providerId="ADAL" clId="{C8BB479E-44AB-0D42-9A2E-F1ADE35A5091}" dt="2023-02-27T18:41:44.490" v="4641" actId="2696"/>
        <pc:sldMkLst>
          <pc:docMk/>
          <pc:sldMk cId="3082236394" sldId="342"/>
        </pc:sldMkLst>
      </pc:sldChg>
      <pc:sldChg chg="add del ord">
        <pc:chgData name="Harrison, James H (jhh5y)" userId="b54e91c0-fe5f-4cdd-a96e-e47c544bc298" providerId="ADAL" clId="{C8BB479E-44AB-0D42-9A2E-F1ADE35A5091}" dt="2023-02-27T18:52:39.635" v="4903" actId="2696"/>
        <pc:sldMkLst>
          <pc:docMk/>
          <pc:sldMk cId="408755067" sldId="343"/>
        </pc:sldMkLst>
      </pc:sldChg>
      <pc:sldChg chg="addSp delSp modSp mod">
        <pc:chgData name="Harrison, James H (jhh5y)" userId="b54e91c0-fe5f-4cdd-a96e-e47c544bc298" providerId="ADAL" clId="{C8BB479E-44AB-0D42-9A2E-F1ADE35A5091}" dt="2023-02-27T19:48:11.957" v="5796" actId="113"/>
        <pc:sldMkLst>
          <pc:docMk/>
          <pc:sldMk cId="1912936468" sldId="346"/>
        </pc:sldMkLst>
        <pc:spChg chg="mod">
          <ac:chgData name="Harrison, James H (jhh5y)" userId="b54e91c0-fe5f-4cdd-a96e-e47c544bc298" providerId="ADAL" clId="{C8BB479E-44AB-0D42-9A2E-F1ADE35A5091}" dt="2023-02-27T19:48:11.957" v="5796" actId="113"/>
          <ac:spMkLst>
            <pc:docMk/>
            <pc:sldMk cId="1912936468" sldId="346"/>
            <ac:spMk id="2" creationId="{00000000-0000-0000-0000-000000000000}"/>
          </ac:spMkLst>
        </pc:spChg>
        <pc:spChg chg="add mod">
          <ac:chgData name="Harrison, James H (jhh5y)" userId="b54e91c0-fe5f-4cdd-a96e-e47c544bc298" providerId="ADAL" clId="{C8BB479E-44AB-0D42-9A2E-F1ADE35A5091}" dt="2023-02-27T16:42:01.590" v="1582" actId="1036"/>
          <ac:spMkLst>
            <pc:docMk/>
            <pc:sldMk cId="1912936468" sldId="346"/>
            <ac:spMk id="6" creationId="{3C488F73-8A12-6E70-FF43-B3BD6FBD9C23}"/>
          </ac:spMkLst>
        </pc:spChg>
        <pc:spChg chg="del">
          <ac:chgData name="Harrison, James H (jhh5y)" userId="b54e91c0-fe5f-4cdd-a96e-e47c544bc298" providerId="ADAL" clId="{C8BB479E-44AB-0D42-9A2E-F1ADE35A5091}" dt="2023-02-27T16:41:36.571" v="1550" actId="478"/>
          <ac:spMkLst>
            <pc:docMk/>
            <pc:sldMk cId="1912936468" sldId="346"/>
            <ac:spMk id="7" creationId="{00000000-0000-0000-0000-000000000000}"/>
          </ac:spMkLst>
        </pc:spChg>
        <pc:spChg chg="add del mod">
          <ac:chgData name="Harrison, James H (jhh5y)" userId="b54e91c0-fe5f-4cdd-a96e-e47c544bc298" providerId="ADAL" clId="{C8BB479E-44AB-0D42-9A2E-F1ADE35A5091}" dt="2023-02-27T19:35:34.703" v="5657" actId="478"/>
          <ac:spMkLst>
            <pc:docMk/>
            <pc:sldMk cId="1912936468" sldId="346"/>
            <ac:spMk id="9" creationId="{DE866E3B-8680-38A5-25FB-02A31AD09201}"/>
          </ac:spMkLst>
        </pc:spChg>
        <pc:spChg chg="add mod">
          <ac:chgData name="Harrison, James H (jhh5y)" userId="b54e91c0-fe5f-4cdd-a96e-e47c544bc298" providerId="ADAL" clId="{C8BB479E-44AB-0D42-9A2E-F1ADE35A5091}" dt="2023-02-27T19:36:40.900" v="5668"/>
          <ac:spMkLst>
            <pc:docMk/>
            <pc:sldMk cId="1912936468" sldId="346"/>
            <ac:spMk id="11" creationId="{71DC0BB5-B09F-8FAB-EF81-53AD94424EF5}"/>
          </ac:spMkLst>
        </pc:spChg>
        <pc:spChg chg="add mod">
          <ac:chgData name="Harrison, James H (jhh5y)" userId="b54e91c0-fe5f-4cdd-a96e-e47c544bc298" providerId="ADAL" clId="{C8BB479E-44AB-0D42-9A2E-F1ADE35A5091}" dt="2023-02-27T19:36:40.900" v="5668"/>
          <ac:spMkLst>
            <pc:docMk/>
            <pc:sldMk cId="1912936468" sldId="346"/>
            <ac:spMk id="12" creationId="{9BFB8F6C-3252-C2F6-B64F-3DB0ABB609DF}"/>
          </ac:spMkLst>
        </pc:spChg>
        <pc:picChg chg="mod">
          <ac:chgData name="Harrison, James H (jhh5y)" userId="b54e91c0-fe5f-4cdd-a96e-e47c544bc298" providerId="ADAL" clId="{C8BB479E-44AB-0D42-9A2E-F1ADE35A5091}" dt="2023-02-27T16:42:36.071" v="1614" actId="1035"/>
          <ac:picMkLst>
            <pc:docMk/>
            <pc:sldMk cId="1912936468" sldId="346"/>
            <ac:picMk id="3" creationId="{00000000-0000-0000-0000-000000000000}"/>
          </ac:picMkLst>
        </pc:picChg>
        <pc:picChg chg="add del mod">
          <ac:chgData name="Harrison, James H (jhh5y)" userId="b54e91c0-fe5f-4cdd-a96e-e47c544bc298" providerId="ADAL" clId="{C8BB479E-44AB-0D42-9A2E-F1ADE35A5091}" dt="2023-02-27T19:35:34.703" v="5657" actId="478"/>
          <ac:picMkLst>
            <pc:docMk/>
            <pc:sldMk cId="1912936468" sldId="346"/>
            <ac:picMk id="8" creationId="{260AC8C2-56AB-79FA-8318-CAE1CB3DD97A}"/>
          </ac:picMkLst>
        </pc:picChg>
        <pc:picChg chg="add mod">
          <ac:chgData name="Harrison, James H (jhh5y)" userId="b54e91c0-fe5f-4cdd-a96e-e47c544bc298" providerId="ADAL" clId="{C8BB479E-44AB-0D42-9A2E-F1ADE35A5091}" dt="2023-02-27T19:36:40.900" v="5668"/>
          <ac:picMkLst>
            <pc:docMk/>
            <pc:sldMk cId="1912936468" sldId="346"/>
            <ac:picMk id="10" creationId="{7B3B5033-2B67-E616-7528-7688B774A7B2}"/>
          </ac:picMkLst>
        </pc:picChg>
      </pc:sldChg>
      <pc:sldChg chg="add">
        <pc:chgData name="Harrison, James H (jhh5y)" userId="b54e91c0-fe5f-4cdd-a96e-e47c544bc298" providerId="ADAL" clId="{C8BB479E-44AB-0D42-9A2E-F1ADE35A5091}" dt="2023-02-23T19:26:12.305" v="1471"/>
        <pc:sldMkLst>
          <pc:docMk/>
          <pc:sldMk cId="4189292611" sldId="346"/>
        </pc:sldMkLst>
      </pc:sldChg>
      <pc:sldChg chg="addSp delSp modSp mod">
        <pc:chgData name="Harrison, James H (jhh5y)" userId="b54e91c0-fe5f-4cdd-a96e-e47c544bc298" providerId="ADAL" clId="{C8BB479E-44AB-0D42-9A2E-F1ADE35A5091}" dt="2023-02-27T19:48:21.486" v="5798" actId="113"/>
        <pc:sldMkLst>
          <pc:docMk/>
          <pc:sldMk cId="2831172011" sldId="347"/>
        </pc:sldMkLst>
        <pc:spChg chg="mod">
          <ac:chgData name="Harrison, James H (jhh5y)" userId="b54e91c0-fe5f-4cdd-a96e-e47c544bc298" providerId="ADAL" clId="{C8BB479E-44AB-0D42-9A2E-F1ADE35A5091}" dt="2023-02-27T19:48:21.486" v="5798" actId="113"/>
          <ac:spMkLst>
            <pc:docMk/>
            <pc:sldMk cId="2831172011" sldId="347"/>
            <ac:spMk id="2" creationId="{00000000-0000-0000-0000-000000000000}"/>
          </ac:spMkLst>
        </pc:spChg>
        <pc:spChg chg="add mod">
          <ac:chgData name="Harrison, James H (jhh5y)" userId="b54e91c0-fe5f-4cdd-a96e-e47c544bc298" providerId="ADAL" clId="{C8BB479E-44AB-0D42-9A2E-F1ADE35A5091}" dt="2023-02-27T16:42:48.555" v="1616"/>
          <ac:spMkLst>
            <pc:docMk/>
            <pc:sldMk cId="2831172011" sldId="347"/>
            <ac:spMk id="3" creationId="{C6E36B36-C25A-BD2C-7320-F448C3D308E6}"/>
          </ac:spMkLst>
        </pc:spChg>
        <pc:spChg chg="add del mod">
          <ac:chgData name="Harrison, James H (jhh5y)" userId="b54e91c0-fe5f-4cdd-a96e-e47c544bc298" providerId="ADAL" clId="{C8BB479E-44AB-0D42-9A2E-F1ADE35A5091}" dt="2023-02-27T19:35:44.392" v="5659" actId="478"/>
          <ac:spMkLst>
            <pc:docMk/>
            <pc:sldMk cId="2831172011" sldId="347"/>
            <ac:spMk id="6" creationId="{B3454A5C-184C-445F-92FF-7ED7119A9540}"/>
          </ac:spMkLst>
        </pc:spChg>
        <pc:spChg chg="del">
          <ac:chgData name="Harrison, James H (jhh5y)" userId="b54e91c0-fe5f-4cdd-a96e-e47c544bc298" providerId="ADAL" clId="{C8BB479E-44AB-0D42-9A2E-F1ADE35A5091}" dt="2023-02-27T16:42:47.300" v="1615" actId="478"/>
          <ac:spMkLst>
            <pc:docMk/>
            <pc:sldMk cId="2831172011" sldId="347"/>
            <ac:spMk id="7" creationId="{00000000-0000-0000-0000-000000000000}"/>
          </ac:spMkLst>
        </pc:spChg>
        <pc:spChg chg="add mod">
          <ac:chgData name="Harrison, James H (jhh5y)" userId="b54e91c0-fe5f-4cdd-a96e-e47c544bc298" providerId="ADAL" clId="{C8BB479E-44AB-0D42-9A2E-F1ADE35A5091}" dt="2023-02-27T19:36:46.920" v="5669"/>
          <ac:spMkLst>
            <pc:docMk/>
            <pc:sldMk cId="2831172011" sldId="347"/>
            <ac:spMk id="10" creationId="{38E66EA0-3C92-BC29-9403-701E1F54A662}"/>
          </ac:spMkLst>
        </pc:spChg>
        <pc:spChg chg="add mod">
          <ac:chgData name="Harrison, James H (jhh5y)" userId="b54e91c0-fe5f-4cdd-a96e-e47c544bc298" providerId="ADAL" clId="{C8BB479E-44AB-0D42-9A2E-F1ADE35A5091}" dt="2023-02-27T19:36:46.920" v="5669"/>
          <ac:spMkLst>
            <pc:docMk/>
            <pc:sldMk cId="2831172011" sldId="347"/>
            <ac:spMk id="11" creationId="{7093BFE8-3E53-FE4B-29B6-19320866B044}"/>
          </ac:spMkLst>
        </pc:spChg>
        <pc:picChg chg="add del mod">
          <ac:chgData name="Harrison, James H (jhh5y)" userId="b54e91c0-fe5f-4cdd-a96e-e47c544bc298" providerId="ADAL" clId="{C8BB479E-44AB-0D42-9A2E-F1ADE35A5091}" dt="2023-02-27T19:35:44.392" v="5659" actId="478"/>
          <ac:picMkLst>
            <pc:docMk/>
            <pc:sldMk cId="2831172011" sldId="347"/>
            <ac:picMk id="5" creationId="{0E0E0C52-FEA2-238F-2223-8B0C9A084B6F}"/>
          </ac:picMkLst>
        </pc:picChg>
        <pc:picChg chg="add mod">
          <ac:chgData name="Harrison, James H (jhh5y)" userId="b54e91c0-fe5f-4cdd-a96e-e47c544bc298" providerId="ADAL" clId="{C8BB479E-44AB-0D42-9A2E-F1ADE35A5091}" dt="2023-02-27T19:36:46.920" v="5669"/>
          <ac:picMkLst>
            <pc:docMk/>
            <pc:sldMk cId="2831172011" sldId="347"/>
            <ac:picMk id="9" creationId="{F22B390F-44A0-98B5-D3D6-4C032E6BADDA}"/>
          </ac:picMkLst>
        </pc:picChg>
      </pc:sldChg>
      <pc:sldChg chg="add">
        <pc:chgData name="Harrison, James H (jhh5y)" userId="b54e91c0-fe5f-4cdd-a96e-e47c544bc298" providerId="ADAL" clId="{C8BB479E-44AB-0D42-9A2E-F1ADE35A5091}" dt="2023-02-23T19:26:12.305" v="1471"/>
        <pc:sldMkLst>
          <pc:docMk/>
          <pc:sldMk cId="4200115378" sldId="347"/>
        </pc:sldMkLst>
      </pc:sldChg>
      <pc:sldChg chg="add">
        <pc:chgData name="Harrison, James H (jhh5y)" userId="b54e91c0-fe5f-4cdd-a96e-e47c544bc298" providerId="ADAL" clId="{C8BB479E-44AB-0D42-9A2E-F1ADE35A5091}" dt="2023-02-23T19:26:12.305" v="1471"/>
        <pc:sldMkLst>
          <pc:docMk/>
          <pc:sldMk cId="1021589245" sldId="348"/>
        </pc:sldMkLst>
      </pc:sldChg>
      <pc:sldChg chg="addSp delSp modSp mod">
        <pc:chgData name="Harrison, James H (jhh5y)" userId="b54e91c0-fe5f-4cdd-a96e-e47c544bc298" providerId="ADAL" clId="{C8BB479E-44AB-0D42-9A2E-F1ADE35A5091}" dt="2023-02-28T20:10:42.037" v="7686" actId="1036"/>
        <pc:sldMkLst>
          <pc:docMk/>
          <pc:sldMk cId="3048896628" sldId="348"/>
        </pc:sldMkLst>
        <pc:spChg chg="mod">
          <ac:chgData name="Harrison, James H (jhh5y)" userId="b54e91c0-fe5f-4cdd-a96e-e47c544bc298" providerId="ADAL" clId="{C8BB479E-44AB-0D42-9A2E-F1ADE35A5091}" dt="2023-02-27T19:48:24.807" v="5799" actId="113"/>
          <ac:spMkLst>
            <pc:docMk/>
            <pc:sldMk cId="3048896628" sldId="348"/>
            <ac:spMk id="2" creationId="{00000000-0000-0000-0000-000000000000}"/>
          </ac:spMkLst>
        </pc:spChg>
        <pc:spChg chg="add mod">
          <ac:chgData name="Harrison, James H (jhh5y)" userId="b54e91c0-fe5f-4cdd-a96e-e47c544bc298" providerId="ADAL" clId="{C8BB479E-44AB-0D42-9A2E-F1ADE35A5091}" dt="2023-02-27T16:45:07.330" v="1618"/>
          <ac:spMkLst>
            <pc:docMk/>
            <pc:sldMk cId="3048896628" sldId="348"/>
            <ac:spMk id="3" creationId="{9014C1AC-81AC-432F-F588-F9A242CC8DE4}"/>
          </ac:spMkLst>
        </pc:spChg>
        <pc:spChg chg="mod">
          <ac:chgData name="Harrison, James H (jhh5y)" userId="b54e91c0-fe5f-4cdd-a96e-e47c544bc298" providerId="ADAL" clId="{C8BB479E-44AB-0D42-9A2E-F1ADE35A5091}" dt="2023-02-28T20:10:42.037" v="7686" actId="1036"/>
          <ac:spMkLst>
            <pc:docMk/>
            <pc:sldMk cId="3048896628" sldId="348"/>
            <ac:spMk id="6" creationId="{00000000-0000-0000-0000-000000000000}"/>
          </ac:spMkLst>
        </pc:spChg>
        <pc:spChg chg="del">
          <ac:chgData name="Harrison, James H (jhh5y)" userId="b54e91c0-fe5f-4cdd-a96e-e47c544bc298" providerId="ADAL" clId="{C8BB479E-44AB-0D42-9A2E-F1ADE35A5091}" dt="2023-02-27T16:45:06.632" v="1617" actId="478"/>
          <ac:spMkLst>
            <pc:docMk/>
            <pc:sldMk cId="3048896628" sldId="348"/>
            <ac:spMk id="7" creationId="{00000000-0000-0000-0000-000000000000}"/>
          </ac:spMkLst>
        </pc:spChg>
        <pc:spChg chg="add del mod">
          <ac:chgData name="Harrison, James H (jhh5y)" userId="b54e91c0-fe5f-4cdd-a96e-e47c544bc298" providerId="ADAL" clId="{C8BB479E-44AB-0D42-9A2E-F1ADE35A5091}" dt="2023-02-27T19:35:48.757" v="5660" actId="478"/>
          <ac:spMkLst>
            <pc:docMk/>
            <pc:sldMk cId="3048896628" sldId="348"/>
            <ac:spMk id="8" creationId="{1CB803BC-226D-AD13-C51A-A50DADBC6029}"/>
          </ac:spMkLst>
        </pc:spChg>
        <pc:spChg chg="add mod">
          <ac:chgData name="Harrison, James H (jhh5y)" userId="b54e91c0-fe5f-4cdd-a96e-e47c544bc298" providerId="ADAL" clId="{C8BB479E-44AB-0D42-9A2E-F1ADE35A5091}" dt="2023-02-27T19:36:50.094" v="5670"/>
          <ac:spMkLst>
            <pc:docMk/>
            <pc:sldMk cId="3048896628" sldId="348"/>
            <ac:spMk id="10" creationId="{A79068AA-409A-D8AB-76EF-1458C2BF126F}"/>
          </ac:spMkLst>
        </pc:spChg>
        <pc:spChg chg="add mod">
          <ac:chgData name="Harrison, James H (jhh5y)" userId="b54e91c0-fe5f-4cdd-a96e-e47c544bc298" providerId="ADAL" clId="{C8BB479E-44AB-0D42-9A2E-F1ADE35A5091}" dt="2023-02-27T19:36:50.094" v="5670"/>
          <ac:spMkLst>
            <pc:docMk/>
            <pc:sldMk cId="3048896628" sldId="348"/>
            <ac:spMk id="11" creationId="{9DCFFDB3-1666-3DE0-FB07-D856D42994BD}"/>
          </ac:spMkLst>
        </pc:spChg>
        <pc:picChg chg="add del mod">
          <ac:chgData name="Harrison, James H (jhh5y)" userId="b54e91c0-fe5f-4cdd-a96e-e47c544bc298" providerId="ADAL" clId="{C8BB479E-44AB-0D42-9A2E-F1ADE35A5091}" dt="2023-02-27T19:35:48.757" v="5660" actId="478"/>
          <ac:picMkLst>
            <pc:docMk/>
            <pc:sldMk cId="3048896628" sldId="348"/>
            <ac:picMk id="4" creationId="{1DFEAB61-8D28-962C-191B-9EC23D81A5B8}"/>
          </ac:picMkLst>
        </pc:picChg>
        <pc:picChg chg="add mod">
          <ac:chgData name="Harrison, James H (jhh5y)" userId="b54e91c0-fe5f-4cdd-a96e-e47c544bc298" providerId="ADAL" clId="{C8BB479E-44AB-0D42-9A2E-F1ADE35A5091}" dt="2023-02-27T19:36:50.094" v="5670"/>
          <ac:picMkLst>
            <pc:docMk/>
            <pc:sldMk cId="3048896628" sldId="348"/>
            <ac:picMk id="9" creationId="{A154241E-4D90-5818-4A5B-FFD081E6FFDF}"/>
          </ac:picMkLst>
        </pc:picChg>
      </pc:sldChg>
      <pc:sldChg chg="addSp delSp modSp mod">
        <pc:chgData name="Harrison, James H (jhh5y)" userId="b54e91c0-fe5f-4cdd-a96e-e47c544bc298" providerId="ADAL" clId="{C8BB479E-44AB-0D42-9A2E-F1ADE35A5091}" dt="2023-02-27T21:33:24.945" v="7247" actId="207"/>
        <pc:sldMkLst>
          <pc:docMk/>
          <pc:sldMk cId="1142945687" sldId="349"/>
        </pc:sldMkLst>
        <pc:spChg chg="mod">
          <ac:chgData name="Harrison, James H (jhh5y)" userId="b54e91c0-fe5f-4cdd-a96e-e47c544bc298" providerId="ADAL" clId="{C8BB479E-44AB-0D42-9A2E-F1ADE35A5091}" dt="2023-02-27T19:48:28.607" v="5800" actId="113"/>
          <ac:spMkLst>
            <pc:docMk/>
            <pc:sldMk cId="1142945687" sldId="349"/>
            <ac:spMk id="2" creationId="{00000000-0000-0000-0000-000000000000}"/>
          </ac:spMkLst>
        </pc:spChg>
        <pc:spChg chg="add mod">
          <ac:chgData name="Harrison, James H (jhh5y)" userId="b54e91c0-fe5f-4cdd-a96e-e47c544bc298" providerId="ADAL" clId="{C8BB479E-44AB-0D42-9A2E-F1ADE35A5091}" dt="2023-02-27T16:45:12.833" v="1620"/>
          <ac:spMkLst>
            <pc:docMk/>
            <pc:sldMk cId="1142945687" sldId="349"/>
            <ac:spMk id="3" creationId="{D7E9C254-2DD5-6884-CE63-E6369477DEB0}"/>
          </ac:spMkLst>
        </pc:spChg>
        <pc:spChg chg="del">
          <ac:chgData name="Harrison, James H (jhh5y)" userId="b54e91c0-fe5f-4cdd-a96e-e47c544bc298" providerId="ADAL" clId="{C8BB479E-44AB-0D42-9A2E-F1ADE35A5091}" dt="2023-02-27T16:45:12.292" v="1619" actId="478"/>
          <ac:spMkLst>
            <pc:docMk/>
            <pc:sldMk cId="1142945687" sldId="349"/>
            <ac:spMk id="7" creationId="{00000000-0000-0000-0000-000000000000}"/>
          </ac:spMkLst>
        </pc:spChg>
        <pc:spChg chg="add mod">
          <ac:chgData name="Harrison, James H (jhh5y)" userId="b54e91c0-fe5f-4cdd-a96e-e47c544bc298" providerId="ADAL" clId="{C8BB479E-44AB-0D42-9A2E-F1ADE35A5091}" dt="2023-02-27T19:36:56.519" v="5671"/>
          <ac:spMkLst>
            <pc:docMk/>
            <pc:sldMk cId="1142945687" sldId="349"/>
            <ac:spMk id="8" creationId="{0E2C4B22-FF96-2F41-C459-AFF1B56968D2}"/>
          </ac:spMkLst>
        </pc:spChg>
        <pc:spChg chg="add mod">
          <ac:chgData name="Harrison, James H (jhh5y)" userId="b54e91c0-fe5f-4cdd-a96e-e47c544bc298" providerId="ADAL" clId="{C8BB479E-44AB-0D42-9A2E-F1ADE35A5091}" dt="2023-02-27T19:36:56.519" v="5671"/>
          <ac:spMkLst>
            <pc:docMk/>
            <pc:sldMk cId="1142945687" sldId="349"/>
            <ac:spMk id="9" creationId="{5A644514-707B-79FC-6753-04B86A61E8AA}"/>
          </ac:spMkLst>
        </pc:spChg>
        <pc:graphicFrameChg chg="modGraphic">
          <ac:chgData name="Harrison, James H (jhh5y)" userId="b54e91c0-fe5f-4cdd-a96e-e47c544bc298" providerId="ADAL" clId="{C8BB479E-44AB-0D42-9A2E-F1ADE35A5091}" dt="2023-02-27T21:33:24.945" v="7247" actId="207"/>
          <ac:graphicFrameMkLst>
            <pc:docMk/>
            <pc:sldMk cId="1142945687" sldId="349"/>
            <ac:graphicFrameMk id="5" creationId="{00000000-0000-0000-0000-000000000000}"/>
          </ac:graphicFrameMkLst>
        </pc:graphicFrameChg>
        <pc:picChg chg="add mod">
          <ac:chgData name="Harrison, James H (jhh5y)" userId="b54e91c0-fe5f-4cdd-a96e-e47c544bc298" providerId="ADAL" clId="{C8BB479E-44AB-0D42-9A2E-F1ADE35A5091}" dt="2023-02-27T19:36:56.519" v="5671"/>
          <ac:picMkLst>
            <pc:docMk/>
            <pc:sldMk cId="1142945687" sldId="349"/>
            <ac:picMk id="4" creationId="{2FFC7CCD-DBA7-98D4-92FC-09B43A2457DF}"/>
          </ac:picMkLst>
        </pc:picChg>
      </pc:sldChg>
      <pc:sldChg chg="add">
        <pc:chgData name="Harrison, James H (jhh5y)" userId="b54e91c0-fe5f-4cdd-a96e-e47c544bc298" providerId="ADAL" clId="{C8BB479E-44AB-0D42-9A2E-F1ADE35A5091}" dt="2023-02-23T19:26:12.305" v="1471"/>
        <pc:sldMkLst>
          <pc:docMk/>
          <pc:sldMk cId="2358470809" sldId="349"/>
        </pc:sldMkLst>
      </pc:sldChg>
      <pc:sldChg chg="add">
        <pc:chgData name="Harrison, James H (jhh5y)" userId="b54e91c0-fe5f-4cdd-a96e-e47c544bc298" providerId="ADAL" clId="{C8BB479E-44AB-0D42-9A2E-F1ADE35A5091}" dt="2023-02-23T19:26:12.305" v="1471"/>
        <pc:sldMkLst>
          <pc:docMk/>
          <pc:sldMk cId="351480093" sldId="350"/>
        </pc:sldMkLst>
      </pc:sldChg>
      <pc:sldChg chg="addSp delSp modSp mod">
        <pc:chgData name="Harrison, James H (jhh5y)" userId="b54e91c0-fe5f-4cdd-a96e-e47c544bc298" providerId="ADAL" clId="{C8BB479E-44AB-0D42-9A2E-F1ADE35A5091}" dt="2023-02-27T19:48:17.988" v="5797" actId="113"/>
        <pc:sldMkLst>
          <pc:docMk/>
          <pc:sldMk cId="2045873588" sldId="350"/>
        </pc:sldMkLst>
        <pc:spChg chg="mod">
          <ac:chgData name="Harrison, James H (jhh5y)" userId="b54e91c0-fe5f-4cdd-a96e-e47c544bc298" providerId="ADAL" clId="{C8BB479E-44AB-0D42-9A2E-F1ADE35A5091}" dt="2023-02-27T19:48:17.988" v="5797" actId="113"/>
          <ac:spMkLst>
            <pc:docMk/>
            <pc:sldMk cId="2045873588" sldId="350"/>
            <ac:spMk id="2" creationId="{00000000-0000-0000-0000-000000000000}"/>
          </ac:spMkLst>
        </pc:spChg>
        <pc:spChg chg="add mod">
          <ac:chgData name="Harrison, James H (jhh5y)" userId="b54e91c0-fe5f-4cdd-a96e-e47c544bc298" providerId="ADAL" clId="{C8BB479E-44AB-0D42-9A2E-F1ADE35A5091}" dt="2023-02-27T16:42:22.556" v="1588"/>
          <ac:spMkLst>
            <pc:docMk/>
            <pc:sldMk cId="2045873588" sldId="350"/>
            <ac:spMk id="3" creationId="{08A37EC8-F96A-DFDC-2122-1D842297E680}"/>
          </ac:spMkLst>
        </pc:spChg>
        <pc:spChg chg="del">
          <ac:chgData name="Harrison, James H (jhh5y)" userId="b54e91c0-fe5f-4cdd-a96e-e47c544bc298" providerId="ADAL" clId="{C8BB479E-44AB-0D42-9A2E-F1ADE35A5091}" dt="2023-02-27T16:42:21.334" v="1587" actId="478"/>
          <ac:spMkLst>
            <pc:docMk/>
            <pc:sldMk cId="2045873588" sldId="350"/>
            <ac:spMk id="7" creationId="{00000000-0000-0000-0000-000000000000}"/>
          </ac:spMkLst>
        </pc:spChg>
        <pc:spChg chg="mod">
          <ac:chgData name="Harrison, James H (jhh5y)" userId="b54e91c0-fe5f-4cdd-a96e-e47c544bc298" providerId="ADAL" clId="{C8BB479E-44AB-0D42-9A2E-F1ADE35A5091}" dt="2023-02-27T16:42:28.916" v="1602" actId="1035"/>
          <ac:spMkLst>
            <pc:docMk/>
            <pc:sldMk cId="2045873588" sldId="350"/>
            <ac:spMk id="9" creationId="{00000000-0000-0000-0000-000000000000}"/>
          </ac:spMkLst>
        </pc:spChg>
        <pc:spChg chg="add del mod">
          <ac:chgData name="Harrison, James H (jhh5y)" userId="b54e91c0-fe5f-4cdd-a96e-e47c544bc298" providerId="ADAL" clId="{C8BB479E-44AB-0D42-9A2E-F1ADE35A5091}" dt="2023-02-27T19:35:39.338" v="5658" actId="478"/>
          <ac:spMkLst>
            <pc:docMk/>
            <pc:sldMk cId="2045873588" sldId="350"/>
            <ac:spMk id="10" creationId="{0D84AB3C-7A96-618E-DE7E-C75F9D8235C9}"/>
          </ac:spMkLst>
        </pc:spChg>
        <pc:spChg chg="add mod">
          <ac:chgData name="Harrison, James H (jhh5y)" userId="b54e91c0-fe5f-4cdd-a96e-e47c544bc298" providerId="ADAL" clId="{C8BB479E-44AB-0D42-9A2E-F1ADE35A5091}" dt="2023-02-27T19:36:27.688" v="5665" actId="1076"/>
          <ac:spMkLst>
            <pc:docMk/>
            <pc:sldMk cId="2045873588" sldId="350"/>
            <ac:spMk id="12" creationId="{6D3486B3-A05B-84E6-DE8B-439D55B8F14F}"/>
          </ac:spMkLst>
        </pc:spChg>
        <pc:spChg chg="add mod">
          <ac:chgData name="Harrison, James H (jhh5y)" userId="b54e91c0-fe5f-4cdd-a96e-e47c544bc298" providerId="ADAL" clId="{C8BB479E-44AB-0D42-9A2E-F1ADE35A5091}" dt="2023-02-27T19:36:27.688" v="5665" actId="1076"/>
          <ac:spMkLst>
            <pc:docMk/>
            <pc:sldMk cId="2045873588" sldId="350"/>
            <ac:spMk id="13" creationId="{D121C1C5-16E5-6EAC-75D9-F9D9702B779A}"/>
          </ac:spMkLst>
        </pc:spChg>
        <pc:picChg chg="add del mod">
          <ac:chgData name="Harrison, James H (jhh5y)" userId="b54e91c0-fe5f-4cdd-a96e-e47c544bc298" providerId="ADAL" clId="{C8BB479E-44AB-0D42-9A2E-F1ADE35A5091}" dt="2023-02-27T19:35:39.338" v="5658" actId="478"/>
          <ac:picMkLst>
            <pc:docMk/>
            <pc:sldMk cId="2045873588" sldId="350"/>
            <ac:picMk id="6" creationId="{859527DC-D3E0-1F66-F646-084E73385314}"/>
          </ac:picMkLst>
        </pc:picChg>
        <pc:picChg chg="mod">
          <ac:chgData name="Harrison, James H (jhh5y)" userId="b54e91c0-fe5f-4cdd-a96e-e47c544bc298" providerId="ADAL" clId="{C8BB479E-44AB-0D42-9A2E-F1ADE35A5091}" dt="2023-02-27T16:42:28.916" v="1602" actId="1035"/>
          <ac:picMkLst>
            <pc:docMk/>
            <pc:sldMk cId="2045873588" sldId="350"/>
            <ac:picMk id="8" creationId="{00000000-0000-0000-0000-000000000000}"/>
          </ac:picMkLst>
        </pc:picChg>
        <pc:picChg chg="add mod">
          <ac:chgData name="Harrison, James H (jhh5y)" userId="b54e91c0-fe5f-4cdd-a96e-e47c544bc298" providerId="ADAL" clId="{C8BB479E-44AB-0D42-9A2E-F1ADE35A5091}" dt="2023-02-27T19:36:27.688" v="5665" actId="1076"/>
          <ac:picMkLst>
            <pc:docMk/>
            <pc:sldMk cId="2045873588" sldId="350"/>
            <ac:picMk id="11" creationId="{E452013E-FB89-666E-747A-F3E3BE8274B3}"/>
          </ac:picMkLst>
        </pc:picChg>
      </pc:sldChg>
      <pc:sldChg chg="add">
        <pc:chgData name="Harrison, James H (jhh5y)" userId="b54e91c0-fe5f-4cdd-a96e-e47c544bc298" providerId="ADAL" clId="{C8BB479E-44AB-0D42-9A2E-F1ADE35A5091}" dt="2023-02-23T19:26:12.305" v="1471"/>
        <pc:sldMkLst>
          <pc:docMk/>
          <pc:sldMk cId="861457735" sldId="351"/>
        </pc:sldMkLst>
      </pc:sldChg>
      <pc:sldChg chg="addSp delSp modSp mod">
        <pc:chgData name="Harrison, James H (jhh5y)" userId="b54e91c0-fe5f-4cdd-a96e-e47c544bc298" providerId="ADAL" clId="{C8BB479E-44AB-0D42-9A2E-F1ADE35A5091}" dt="2023-02-27T19:48:08.233" v="5795" actId="113"/>
        <pc:sldMkLst>
          <pc:docMk/>
          <pc:sldMk cId="1141504891" sldId="351"/>
        </pc:sldMkLst>
        <pc:spChg chg="mod">
          <ac:chgData name="Harrison, James H (jhh5y)" userId="b54e91c0-fe5f-4cdd-a96e-e47c544bc298" providerId="ADAL" clId="{C8BB479E-44AB-0D42-9A2E-F1ADE35A5091}" dt="2023-02-27T19:48:08.233" v="5795" actId="113"/>
          <ac:spMkLst>
            <pc:docMk/>
            <pc:sldMk cId="1141504891" sldId="351"/>
            <ac:spMk id="2" creationId="{00000000-0000-0000-0000-000000000000}"/>
          </ac:spMkLst>
        </pc:spChg>
        <pc:spChg chg="add del mod">
          <ac:chgData name="Harrison, James H (jhh5y)" userId="b54e91c0-fe5f-4cdd-a96e-e47c544bc298" providerId="ADAL" clId="{C8BB479E-44AB-0D42-9A2E-F1ADE35A5091}" dt="2023-02-27T16:42:09.555" v="1583" actId="478"/>
          <ac:spMkLst>
            <pc:docMk/>
            <pc:sldMk cId="1141504891" sldId="351"/>
            <ac:spMk id="3" creationId="{3FBF8324-23F9-240B-7380-7D89C6E6F684}"/>
          </ac:spMkLst>
        </pc:spChg>
        <pc:spChg chg="add mod">
          <ac:chgData name="Harrison, James H (jhh5y)" userId="b54e91c0-fe5f-4cdd-a96e-e47c544bc298" providerId="ADAL" clId="{C8BB479E-44AB-0D42-9A2E-F1ADE35A5091}" dt="2023-02-27T16:42:10.017" v="1584"/>
          <ac:spMkLst>
            <pc:docMk/>
            <pc:sldMk cId="1141504891" sldId="351"/>
            <ac:spMk id="6" creationId="{0FD3A385-19C6-1D37-989D-5B2F8DB9C4D2}"/>
          </ac:spMkLst>
        </pc:spChg>
        <pc:spChg chg="del mod">
          <ac:chgData name="Harrison, James H (jhh5y)" userId="b54e91c0-fe5f-4cdd-a96e-e47c544bc298" providerId="ADAL" clId="{C8BB479E-44AB-0D42-9A2E-F1ADE35A5091}" dt="2023-02-27T16:41:30.573" v="1548" actId="478"/>
          <ac:spMkLst>
            <pc:docMk/>
            <pc:sldMk cId="1141504891" sldId="351"/>
            <ac:spMk id="7" creationId="{00000000-0000-0000-0000-000000000000}"/>
          </ac:spMkLst>
        </pc:spChg>
        <pc:spChg chg="add del mod">
          <ac:chgData name="Harrison, James H (jhh5y)" userId="b54e91c0-fe5f-4cdd-a96e-e47c544bc298" providerId="ADAL" clId="{C8BB479E-44AB-0D42-9A2E-F1ADE35A5091}" dt="2023-02-27T19:35:30.041" v="5656" actId="478"/>
          <ac:spMkLst>
            <pc:docMk/>
            <pc:sldMk cId="1141504891" sldId="351"/>
            <ac:spMk id="9" creationId="{C45D19B7-5F7F-3FE4-4D4F-28156417A4DC}"/>
          </ac:spMkLst>
        </pc:spChg>
        <pc:spChg chg="add mod">
          <ac:chgData name="Harrison, James H (jhh5y)" userId="b54e91c0-fe5f-4cdd-a96e-e47c544bc298" providerId="ADAL" clId="{C8BB479E-44AB-0D42-9A2E-F1ADE35A5091}" dt="2023-02-27T19:36:37.414" v="5667"/>
          <ac:spMkLst>
            <pc:docMk/>
            <pc:sldMk cId="1141504891" sldId="351"/>
            <ac:spMk id="11" creationId="{5E28D7F4-20BB-E5BC-AFFD-BD1DD8627F1F}"/>
          </ac:spMkLst>
        </pc:spChg>
        <pc:spChg chg="add mod">
          <ac:chgData name="Harrison, James H (jhh5y)" userId="b54e91c0-fe5f-4cdd-a96e-e47c544bc298" providerId="ADAL" clId="{C8BB479E-44AB-0D42-9A2E-F1ADE35A5091}" dt="2023-02-27T19:36:37.414" v="5667"/>
          <ac:spMkLst>
            <pc:docMk/>
            <pc:sldMk cId="1141504891" sldId="351"/>
            <ac:spMk id="12" creationId="{6149F6FE-0474-5DE7-2F80-E2D1BE82F363}"/>
          </ac:spMkLst>
        </pc:spChg>
        <pc:picChg chg="add del mod">
          <ac:chgData name="Harrison, James H (jhh5y)" userId="b54e91c0-fe5f-4cdd-a96e-e47c544bc298" providerId="ADAL" clId="{C8BB479E-44AB-0D42-9A2E-F1ADE35A5091}" dt="2023-02-27T19:35:30.041" v="5656" actId="478"/>
          <ac:picMkLst>
            <pc:docMk/>
            <pc:sldMk cId="1141504891" sldId="351"/>
            <ac:picMk id="8" creationId="{446DB1E1-CC65-7B5E-9EE4-C0DF547E9F16}"/>
          </ac:picMkLst>
        </pc:picChg>
        <pc:picChg chg="add mod">
          <ac:chgData name="Harrison, James H (jhh5y)" userId="b54e91c0-fe5f-4cdd-a96e-e47c544bc298" providerId="ADAL" clId="{C8BB479E-44AB-0D42-9A2E-F1ADE35A5091}" dt="2023-02-27T19:36:37.414" v="5667"/>
          <ac:picMkLst>
            <pc:docMk/>
            <pc:sldMk cId="1141504891" sldId="351"/>
            <ac:picMk id="10" creationId="{D3BCE636-223D-55BC-9833-4DDA93F77C02}"/>
          </ac:picMkLst>
        </pc:picChg>
      </pc:sldChg>
      <pc:sldChg chg="modSp new mod">
        <pc:chgData name="Harrison, James H (jhh5y)" userId="b54e91c0-fe5f-4cdd-a96e-e47c544bc298" providerId="ADAL" clId="{C8BB479E-44AB-0D42-9A2E-F1ADE35A5091}" dt="2023-03-01T16:38:26.143" v="9181" actId="948"/>
        <pc:sldMkLst>
          <pc:docMk/>
          <pc:sldMk cId="917407578" sldId="352"/>
        </pc:sldMkLst>
        <pc:spChg chg="mod">
          <ac:chgData name="Harrison, James H (jhh5y)" userId="b54e91c0-fe5f-4cdd-a96e-e47c544bc298" providerId="ADAL" clId="{C8BB479E-44AB-0D42-9A2E-F1ADE35A5091}" dt="2023-02-23T19:30:55.798" v="1493" actId="20577"/>
          <ac:spMkLst>
            <pc:docMk/>
            <pc:sldMk cId="917407578" sldId="352"/>
            <ac:spMk id="2" creationId="{576B3307-DF3F-2CB0-BA66-D91462867A4E}"/>
          </ac:spMkLst>
        </pc:spChg>
        <pc:spChg chg="mod">
          <ac:chgData name="Harrison, James H (jhh5y)" userId="b54e91c0-fe5f-4cdd-a96e-e47c544bc298" providerId="ADAL" clId="{C8BB479E-44AB-0D42-9A2E-F1ADE35A5091}" dt="2023-03-01T16:38:26.143" v="9181" actId="948"/>
          <ac:spMkLst>
            <pc:docMk/>
            <pc:sldMk cId="917407578" sldId="352"/>
            <ac:spMk id="3" creationId="{F1D6AB31-3000-C284-34FE-060039087C23}"/>
          </ac:spMkLst>
        </pc:spChg>
      </pc:sldChg>
      <pc:sldChg chg="modSp add mod">
        <pc:chgData name="Harrison, James H (jhh5y)" userId="b54e91c0-fe5f-4cdd-a96e-e47c544bc298" providerId="ADAL" clId="{C8BB479E-44AB-0D42-9A2E-F1ADE35A5091}" dt="2023-03-01T16:05:31.297" v="9000" actId="20577"/>
        <pc:sldMkLst>
          <pc:docMk/>
          <pc:sldMk cId="3101258249" sldId="353"/>
        </pc:sldMkLst>
        <pc:spChg chg="mod">
          <ac:chgData name="Harrison, James H (jhh5y)" userId="b54e91c0-fe5f-4cdd-a96e-e47c544bc298" providerId="ADAL" clId="{C8BB479E-44AB-0D42-9A2E-F1ADE35A5091}" dt="2023-03-01T16:05:31.297" v="9000" actId="20577"/>
          <ac:spMkLst>
            <pc:docMk/>
            <pc:sldMk cId="3101258249" sldId="353"/>
            <ac:spMk id="2" creationId="{32747E2C-FBB9-406C-8EE3-98B16A4DBD33}"/>
          </ac:spMkLst>
        </pc:spChg>
        <pc:spChg chg="mod">
          <ac:chgData name="Harrison, James H (jhh5y)" userId="b54e91c0-fe5f-4cdd-a96e-e47c544bc298" providerId="ADAL" clId="{C8BB479E-44AB-0D42-9A2E-F1ADE35A5091}" dt="2023-02-27T20:55:03.061" v="7167" actId="20577"/>
          <ac:spMkLst>
            <pc:docMk/>
            <pc:sldMk cId="3101258249" sldId="353"/>
            <ac:spMk id="3" creationId="{D458E584-6034-44BA-84F8-F716308EB360}"/>
          </ac:spMkLst>
        </pc:spChg>
      </pc:sldChg>
      <pc:sldChg chg="add">
        <pc:chgData name="Harrison, James H (jhh5y)" userId="b54e91c0-fe5f-4cdd-a96e-e47c544bc298" providerId="ADAL" clId="{C8BB479E-44AB-0D42-9A2E-F1ADE35A5091}" dt="2023-02-23T19:32:40.685" v="1498"/>
        <pc:sldMkLst>
          <pc:docMk/>
          <pc:sldMk cId="3473633701" sldId="354"/>
        </pc:sldMkLst>
      </pc:sldChg>
      <pc:sldChg chg="modSp add mod ord">
        <pc:chgData name="Harrison, James H (jhh5y)" userId="b54e91c0-fe5f-4cdd-a96e-e47c544bc298" providerId="ADAL" clId="{C8BB479E-44AB-0D42-9A2E-F1ADE35A5091}" dt="2023-03-01T12:59:56.674" v="8717" actId="20577"/>
        <pc:sldMkLst>
          <pc:docMk/>
          <pc:sldMk cId="1364424409" sldId="355"/>
        </pc:sldMkLst>
        <pc:spChg chg="mod">
          <ac:chgData name="Harrison, James H (jhh5y)" userId="b54e91c0-fe5f-4cdd-a96e-e47c544bc298" providerId="ADAL" clId="{C8BB479E-44AB-0D42-9A2E-F1ADE35A5091}" dt="2023-03-01T12:59:56.674" v="8717" actId="20577"/>
          <ac:spMkLst>
            <pc:docMk/>
            <pc:sldMk cId="1364424409" sldId="355"/>
            <ac:spMk id="2" creationId="{E770272C-B36A-4FDF-BDEF-019FDC05B52D}"/>
          </ac:spMkLst>
        </pc:spChg>
        <pc:spChg chg="mod">
          <ac:chgData name="Harrison, James H (jhh5y)" userId="b54e91c0-fe5f-4cdd-a96e-e47c544bc298" providerId="ADAL" clId="{C8BB479E-44AB-0D42-9A2E-F1ADE35A5091}" dt="2023-02-28T20:06:07.891" v="7591" actId="20577"/>
          <ac:spMkLst>
            <pc:docMk/>
            <pc:sldMk cId="1364424409" sldId="355"/>
            <ac:spMk id="3" creationId="{5D1A4501-FC7E-49A5-B8F4-223CB2F43FCC}"/>
          </ac:spMkLst>
        </pc:spChg>
      </pc:sldChg>
      <pc:sldChg chg="modSp mod">
        <pc:chgData name="Harrison, James H (jhh5y)" userId="b54e91c0-fe5f-4cdd-a96e-e47c544bc298" providerId="ADAL" clId="{C8BB479E-44AB-0D42-9A2E-F1ADE35A5091}" dt="2023-03-06T21:25:55.192" v="9189" actId="14861"/>
        <pc:sldMkLst>
          <pc:docMk/>
          <pc:sldMk cId="125035470" sldId="356"/>
        </pc:sldMkLst>
        <pc:spChg chg="mod">
          <ac:chgData name="Harrison, James H (jhh5y)" userId="b54e91c0-fe5f-4cdd-a96e-e47c544bc298" providerId="ADAL" clId="{C8BB479E-44AB-0D42-9A2E-F1ADE35A5091}" dt="2023-02-27T19:23:38.381" v="5544" actId="113"/>
          <ac:spMkLst>
            <pc:docMk/>
            <pc:sldMk cId="125035470" sldId="356"/>
            <ac:spMk id="2" creationId="{ED3E8637-FBF5-3AAE-05DB-594D9F6AB87C}"/>
          </ac:spMkLst>
        </pc:spChg>
        <pc:spChg chg="mod">
          <ac:chgData name="Harrison, James H (jhh5y)" userId="b54e91c0-fe5f-4cdd-a96e-e47c544bc298" providerId="ADAL" clId="{C8BB479E-44AB-0D42-9A2E-F1ADE35A5091}" dt="2023-02-27T19:24:30.336" v="5575" actId="1076"/>
          <ac:spMkLst>
            <pc:docMk/>
            <pc:sldMk cId="125035470" sldId="356"/>
            <ac:spMk id="3" creationId="{18390C22-2B36-ED33-AF1C-26C2881A415A}"/>
          </ac:spMkLst>
        </pc:spChg>
        <pc:spChg chg="mod">
          <ac:chgData name="Harrison, James H (jhh5y)" userId="b54e91c0-fe5f-4cdd-a96e-e47c544bc298" providerId="ADAL" clId="{C8BB479E-44AB-0D42-9A2E-F1ADE35A5091}" dt="2023-03-06T21:25:55.192" v="9189" actId="14861"/>
          <ac:spMkLst>
            <pc:docMk/>
            <pc:sldMk cId="125035470" sldId="356"/>
            <ac:spMk id="5" creationId="{833A8E68-11ED-7509-2D09-7DF5F8730C34}"/>
          </ac:spMkLst>
        </pc:spChg>
        <pc:spChg chg="mod">
          <ac:chgData name="Harrison, James H (jhh5y)" userId="b54e91c0-fe5f-4cdd-a96e-e47c544bc298" providerId="ADAL" clId="{C8BB479E-44AB-0D42-9A2E-F1ADE35A5091}" dt="2023-02-27T19:24:46.637" v="5591" actId="1035"/>
          <ac:spMkLst>
            <pc:docMk/>
            <pc:sldMk cId="125035470" sldId="356"/>
            <ac:spMk id="6" creationId="{94597019-8165-6259-F10A-222D184B21F0}"/>
          </ac:spMkLst>
        </pc:spChg>
        <pc:spChg chg="mod">
          <ac:chgData name="Harrison, James H (jhh5y)" userId="b54e91c0-fe5f-4cdd-a96e-e47c544bc298" providerId="ADAL" clId="{C8BB479E-44AB-0D42-9A2E-F1ADE35A5091}" dt="2023-02-27T19:24:46.637" v="5591" actId="1035"/>
          <ac:spMkLst>
            <pc:docMk/>
            <pc:sldMk cId="125035470" sldId="356"/>
            <ac:spMk id="7" creationId="{790C2282-CD76-883C-EC7B-051F16E39A96}"/>
          </ac:spMkLst>
        </pc:spChg>
        <pc:spChg chg="mod">
          <ac:chgData name="Harrison, James H (jhh5y)" userId="b54e91c0-fe5f-4cdd-a96e-e47c544bc298" providerId="ADAL" clId="{C8BB479E-44AB-0D42-9A2E-F1ADE35A5091}" dt="2023-02-27T19:24:46.637" v="5591" actId="1035"/>
          <ac:spMkLst>
            <pc:docMk/>
            <pc:sldMk cId="125035470" sldId="356"/>
            <ac:spMk id="8" creationId="{BFB46BCE-6828-2189-36B4-36ABB62DE17E}"/>
          </ac:spMkLst>
        </pc:spChg>
        <pc:spChg chg="mod">
          <ac:chgData name="Harrison, James H (jhh5y)" userId="b54e91c0-fe5f-4cdd-a96e-e47c544bc298" providerId="ADAL" clId="{C8BB479E-44AB-0D42-9A2E-F1ADE35A5091}" dt="2023-02-27T19:24:46.637" v="5591" actId="1035"/>
          <ac:spMkLst>
            <pc:docMk/>
            <pc:sldMk cId="125035470" sldId="356"/>
            <ac:spMk id="9" creationId="{1A268AED-5D0B-C272-B1C4-3C474C764244}"/>
          </ac:spMkLst>
        </pc:spChg>
        <pc:spChg chg="mod">
          <ac:chgData name="Harrison, James H (jhh5y)" userId="b54e91c0-fe5f-4cdd-a96e-e47c544bc298" providerId="ADAL" clId="{C8BB479E-44AB-0D42-9A2E-F1ADE35A5091}" dt="2023-02-27T19:24:46.637" v="5591" actId="1035"/>
          <ac:spMkLst>
            <pc:docMk/>
            <pc:sldMk cId="125035470" sldId="356"/>
            <ac:spMk id="10" creationId="{BAD275A3-9846-396B-4643-26ACED1DBF6D}"/>
          </ac:spMkLst>
        </pc:spChg>
        <pc:spChg chg="mod">
          <ac:chgData name="Harrison, James H (jhh5y)" userId="b54e91c0-fe5f-4cdd-a96e-e47c544bc298" providerId="ADAL" clId="{C8BB479E-44AB-0D42-9A2E-F1ADE35A5091}" dt="2023-02-27T19:24:46.637" v="5591" actId="1035"/>
          <ac:spMkLst>
            <pc:docMk/>
            <pc:sldMk cId="125035470" sldId="356"/>
            <ac:spMk id="11" creationId="{9FFA0522-9256-654B-211D-784626C67C8B}"/>
          </ac:spMkLst>
        </pc:spChg>
        <pc:spChg chg="mod">
          <ac:chgData name="Harrison, James H (jhh5y)" userId="b54e91c0-fe5f-4cdd-a96e-e47c544bc298" providerId="ADAL" clId="{C8BB479E-44AB-0D42-9A2E-F1ADE35A5091}" dt="2023-02-27T19:24:46.637" v="5591" actId="1035"/>
          <ac:spMkLst>
            <pc:docMk/>
            <pc:sldMk cId="125035470" sldId="356"/>
            <ac:spMk id="15" creationId="{092D21ED-6116-11E0-6BA9-B09C2D3F13BD}"/>
          </ac:spMkLst>
        </pc:spChg>
        <pc:spChg chg="mod">
          <ac:chgData name="Harrison, James H (jhh5y)" userId="b54e91c0-fe5f-4cdd-a96e-e47c544bc298" providerId="ADAL" clId="{C8BB479E-44AB-0D42-9A2E-F1ADE35A5091}" dt="2023-02-27T19:24:46.637" v="5591" actId="1035"/>
          <ac:spMkLst>
            <pc:docMk/>
            <pc:sldMk cId="125035470" sldId="356"/>
            <ac:spMk id="16" creationId="{70EA9D38-2DA0-1901-7352-B2B63FFA9B3F}"/>
          </ac:spMkLst>
        </pc:spChg>
        <pc:spChg chg="mod">
          <ac:chgData name="Harrison, James H (jhh5y)" userId="b54e91c0-fe5f-4cdd-a96e-e47c544bc298" providerId="ADAL" clId="{C8BB479E-44AB-0D42-9A2E-F1ADE35A5091}" dt="2023-02-27T19:24:46.637" v="5591" actId="1035"/>
          <ac:spMkLst>
            <pc:docMk/>
            <pc:sldMk cId="125035470" sldId="356"/>
            <ac:spMk id="17" creationId="{B78FDD18-0D3B-5BEF-0BEC-F9377AA5C3B0}"/>
          </ac:spMkLst>
        </pc:spChg>
        <pc:spChg chg="mod">
          <ac:chgData name="Harrison, James H (jhh5y)" userId="b54e91c0-fe5f-4cdd-a96e-e47c544bc298" providerId="ADAL" clId="{C8BB479E-44AB-0D42-9A2E-F1ADE35A5091}" dt="2023-02-27T19:24:46.637" v="5591" actId="1035"/>
          <ac:spMkLst>
            <pc:docMk/>
            <pc:sldMk cId="125035470" sldId="356"/>
            <ac:spMk id="18" creationId="{0F2C7DEB-1CBE-DDE2-AEF4-3F6AC8D83CD7}"/>
          </ac:spMkLst>
        </pc:spChg>
        <pc:spChg chg="mod">
          <ac:chgData name="Harrison, James H (jhh5y)" userId="b54e91c0-fe5f-4cdd-a96e-e47c544bc298" providerId="ADAL" clId="{C8BB479E-44AB-0D42-9A2E-F1ADE35A5091}" dt="2023-02-28T21:57:32.104" v="8559" actId="1037"/>
          <ac:spMkLst>
            <pc:docMk/>
            <pc:sldMk cId="125035470" sldId="356"/>
            <ac:spMk id="23" creationId="{E9BA06C6-21C4-C9E8-744E-B8E047760FA4}"/>
          </ac:spMkLst>
        </pc:spChg>
        <pc:cxnChg chg="mod">
          <ac:chgData name="Harrison, James H (jhh5y)" userId="b54e91c0-fe5f-4cdd-a96e-e47c544bc298" providerId="ADAL" clId="{C8BB479E-44AB-0D42-9A2E-F1ADE35A5091}" dt="2023-02-27T19:24:46.637" v="5591" actId="1035"/>
          <ac:cxnSpMkLst>
            <pc:docMk/>
            <pc:sldMk cId="125035470" sldId="356"/>
            <ac:cxnSpMk id="13" creationId="{895AB296-114B-5BC1-2436-8C7F78A25EE9}"/>
          </ac:cxnSpMkLst>
        </pc:cxnChg>
      </pc:sldChg>
      <pc:sldChg chg="modSp mod">
        <pc:chgData name="Harrison, James H (jhh5y)" userId="b54e91c0-fe5f-4cdd-a96e-e47c544bc298" providerId="ADAL" clId="{C8BB479E-44AB-0D42-9A2E-F1ADE35A5091}" dt="2023-03-06T21:26:07.679" v="9190" actId="14861"/>
        <pc:sldMkLst>
          <pc:docMk/>
          <pc:sldMk cId="1100061718" sldId="357"/>
        </pc:sldMkLst>
        <pc:spChg chg="mod">
          <ac:chgData name="Harrison, James H (jhh5y)" userId="b54e91c0-fe5f-4cdd-a96e-e47c544bc298" providerId="ADAL" clId="{C8BB479E-44AB-0D42-9A2E-F1ADE35A5091}" dt="2023-02-27T19:23:33.206" v="5543" actId="113"/>
          <ac:spMkLst>
            <pc:docMk/>
            <pc:sldMk cId="1100061718" sldId="357"/>
            <ac:spMk id="2" creationId="{ED3E8637-FBF5-3AAE-05DB-594D9F6AB87C}"/>
          </ac:spMkLst>
        </pc:spChg>
        <pc:spChg chg="mod">
          <ac:chgData name="Harrison, James H (jhh5y)" userId="b54e91c0-fe5f-4cdd-a96e-e47c544bc298" providerId="ADAL" clId="{C8BB479E-44AB-0D42-9A2E-F1ADE35A5091}" dt="2023-03-06T21:26:07.679" v="9190" actId="14861"/>
          <ac:spMkLst>
            <pc:docMk/>
            <pc:sldMk cId="1100061718" sldId="357"/>
            <ac:spMk id="5" creationId="{833A8E68-11ED-7509-2D09-7DF5F8730C34}"/>
          </ac:spMkLst>
        </pc:spChg>
        <pc:spChg chg="mod">
          <ac:chgData name="Harrison, James H (jhh5y)" userId="b54e91c0-fe5f-4cdd-a96e-e47c544bc298" providerId="ADAL" clId="{C8BB479E-44AB-0D42-9A2E-F1ADE35A5091}" dt="2023-02-27T19:24:57.493" v="5607" actId="1035"/>
          <ac:spMkLst>
            <pc:docMk/>
            <pc:sldMk cId="1100061718" sldId="357"/>
            <ac:spMk id="6" creationId="{94597019-8165-6259-F10A-222D184B21F0}"/>
          </ac:spMkLst>
        </pc:spChg>
        <pc:spChg chg="mod">
          <ac:chgData name="Harrison, James H (jhh5y)" userId="b54e91c0-fe5f-4cdd-a96e-e47c544bc298" providerId="ADAL" clId="{C8BB479E-44AB-0D42-9A2E-F1ADE35A5091}" dt="2023-02-27T19:24:57.493" v="5607" actId="1035"/>
          <ac:spMkLst>
            <pc:docMk/>
            <pc:sldMk cId="1100061718" sldId="357"/>
            <ac:spMk id="7" creationId="{790C2282-CD76-883C-EC7B-051F16E39A96}"/>
          </ac:spMkLst>
        </pc:spChg>
        <pc:spChg chg="mod">
          <ac:chgData name="Harrison, James H (jhh5y)" userId="b54e91c0-fe5f-4cdd-a96e-e47c544bc298" providerId="ADAL" clId="{C8BB479E-44AB-0D42-9A2E-F1ADE35A5091}" dt="2023-02-27T19:24:57.493" v="5607" actId="1035"/>
          <ac:spMkLst>
            <pc:docMk/>
            <pc:sldMk cId="1100061718" sldId="357"/>
            <ac:spMk id="8" creationId="{BFB46BCE-6828-2189-36B4-36ABB62DE17E}"/>
          </ac:spMkLst>
        </pc:spChg>
        <pc:spChg chg="mod">
          <ac:chgData name="Harrison, James H (jhh5y)" userId="b54e91c0-fe5f-4cdd-a96e-e47c544bc298" providerId="ADAL" clId="{C8BB479E-44AB-0D42-9A2E-F1ADE35A5091}" dt="2023-02-27T19:24:57.493" v="5607" actId="1035"/>
          <ac:spMkLst>
            <pc:docMk/>
            <pc:sldMk cId="1100061718" sldId="357"/>
            <ac:spMk id="9" creationId="{1A268AED-5D0B-C272-B1C4-3C474C764244}"/>
          </ac:spMkLst>
        </pc:spChg>
        <pc:spChg chg="mod">
          <ac:chgData name="Harrison, James H (jhh5y)" userId="b54e91c0-fe5f-4cdd-a96e-e47c544bc298" providerId="ADAL" clId="{C8BB479E-44AB-0D42-9A2E-F1ADE35A5091}" dt="2023-02-27T19:24:57.493" v="5607" actId="1035"/>
          <ac:spMkLst>
            <pc:docMk/>
            <pc:sldMk cId="1100061718" sldId="357"/>
            <ac:spMk id="10" creationId="{BAD275A3-9846-396B-4643-26ACED1DBF6D}"/>
          </ac:spMkLst>
        </pc:spChg>
        <pc:spChg chg="mod">
          <ac:chgData name="Harrison, James H (jhh5y)" userId="b54e91c0-fe5f-4cdd-a96e-e47c544bc298" providerId="ADAL" clId="{C8BB479E-44AB-0D42-9A2E-F1ADE35A5091}" dt="2023-02-27T19:24:57.493" v="5607" actId="1035"/>
          <ac:spMkLst>
            <pc:docMk/>
            <pc:sldMk cId="1100061718" sldId="357"/>
            <ac:spMk id="11" creationId="{9FFA0522-9256-654B-211D-784626C67C8B}"/>
          </ac:spMkLst>
        </pc:spChg>
        <pc:spChg chg="mod">
          <ac:chgData name="Harrison, James H (jhh5y)" userId="b54e91c0-fe5f-4cdd-a96e-e47c544bc298" providerId="ADAL" clId="{C8BB479E-44AB-0D42-9A2E-F1ADE35A5091}" dt="2023-02-27T19:24:57.493" v="5607" actId="1035"/>
          <ac:spMkLst>
            <pc:docMk/>
            <pc:sldMk cId="1100061718" sldId="357"/>
            <ac:spMk id="15" creationId="{092D21ED-6116-11E0-6BA9-B09C2D3F13BD}"/>
          </ac:spMkLst>
        </pc:spChg>
        <pc:spChg chg="mod">
          <ac:chgData name="Harrison, James H (jhh5y)" userId="b54e91c0-fe5f-4cdd-a96e-e47c544bc298" providerId="ADAL" clId="{C8BB479E-44AB-0D42-9A2E-F1ADE35A5091}" dt="2023-02-27T19:24:57.493" v="5607" actId="1035"/>
          <ac:spMkLst>
            <pc:docMk/>
            <pc:sldMk cId="1100061718" sldId="357"/>
            <ac:spMk id="16" creationId="{70EA9D38-2DA0-1901-7352-B2B63FFA9B3F}"/>
          </ac:spMkLst>
        </pc:spChg>
        <pc:spChg chg="mod">
          <ac:chgData name="Harrison, James H (jhh5y)" userId="b54e91c0-fe5f-4cdd-a96e-e47c544bc298" providerId="ADAL" clId="{C8BB479E-44AB-0D42-9A2E-F1ADE35A5091}" dt="2023-02-27T19:24:57.493" v="5607" actId="1035"/>
          <ac:spMkLst>
            <pc:docMk/>
            <pc:sldMk cId="1100061718" sldId="357"/>
            <ac:spMk id="17" creationId="{B78FDD18-0D3B-5BEF-0BEC-F9377AA5C3B0}"/>
          </ac:spMkLst>
        </pc:spChg>
        <pc:spChg chg="mod">
          <ac:chgData name="Harrison, James H (jhh5y)" userId="b54e91c0-fe5f-4cdd-a96e-e47c544bc298" providerId="ADAL" clId="{C8BB479E-44AB-0D42-9A2E-F1ADE35A5091}" dt="2023-02-27T19:24:57.493" v="5607" actId="1035"/>
          <ac:spMkLst>
            <pc:docMk/>
            <pc:sldMk cId="1100061718" sldId="357"/>
            <ac:spMk id="18" creationId="{0F2C7DEB-1CBE-DDE2-AEF4-3F6AC8D83CD7}"/>
          </ac:spMkLst>
        </pc:spChg>
        <pc:spChg chg="mod">
          <ac:chgData name="Harrison, James H (jhh5y)" userId="b54e91c0-fe5f-4cdd-a96e-e47c544bc298" providerId="ADAL" clId="{C8BB479E-44AB-0D42-9A2E-F1ADE35A5091}" dt="2023-02-28T21:56:11.992" v="8551" actId="20577"/>
          <ac:spMkLst>
            <pc:docMk/>
            <pc:sldMk cId="1100061718" sldId="357"/>
            <ac:spMk id="19" creationId="{C36127BF-EA7F-5C8F-1DAE-349C5F611633}"/>
          </ac:spMkLst>
        </pc:spChg>
        <pc:spChg chg="mod">
          <ac:chgData name="Harrison, James H (jhh5y)" userId="b54e91c0-fe5f-4cdd-a96e-e47c544bc298" providerId="ADAL" clId="{C8BB479E-44AB-0D42-9A2E-F1ADE35A5091}" dt="2023-02-27T19:24:57.493" v="5607" actId="1035"/>
          <ac:spMkLst>
            <pc:docMk/>
            <pc:sldMk cId="1100061718" sldId="357"/>
            <ac:spMk id="20" creationId="{20F46125-070C-1C1F-02EB-E1644C17BF0A}"/>
          </ac:spMkLst>
        </pc:spChg>
        <pc:spChg chg="mod">
          <ac:chgData name="Harrison, James H (jhh5y)" userId="b54e91c0-fe5f-4cdd-a96e-e47c544bc298" providerId="ADAL" clId="{C8BB479E-44AB-0D42-9A2E-F1ADE35A5091}" dt="2023-02-27T19:24:57.493" v="5607" actId="1035"/>
          <ac:spMkLst>
            <pc:docMk/>
            <pc:sldMk cId="1100061718" sldId="357"/>
            <ac:spMk id="21" creationId="{B4E9AF24-A7EC-C326-4EBA-170051A59C61}"/>
          </ac:spMkLst>
        </pc:spChg>
        <pc:spChg chg="mod">
          <ac:chgData name="Harrison, James H (jhh5y)" userId="b54e91c0-fe5f-4cdd-a96e-e47c544bc298" providerId="ADAL" clId="{C8BB479E-44AB-0D42-9A2E-F1ADE35A5091}" dt="2023-02-27T19:24:57.493" v="5607" actId="1035"/>
          <ac:spMkLst>
            <pc:docMk/>
            <pc:sldMk cId="1100061718" sldId="357"/>
            <ac:spMk id="22" creationId="{5E13980A-DAF6-3B71-763F-6669586F3D9C}"/>
          </ac:spMkLst>
        </pc:spChg>
        <pc:cxnChg chg="mod">
          <ac:chgData name="Harrison, James H (jhh5y)" userId="b54e91c0-fe5f-4cdd-a96e-e47c544bc298" providerId="ADAL" clId="{C8BB479E-44AB-0D42-9A2E-F1ADE35A5091}" dt="2023-02-27T19:24:57.493" v="5607" actId="1035"/>
          <ac:cxnSpMkLst>
            <pc:docMk/>
            <pc:sldMk cId="1100061718" sldId="357"/>
            <ac:cxnSpMk id="13" creationId="{895AB296-114B-5BC1-2436-8C7F78A25EE9}"/>
          </ac:cxnSpMkLst>
        </pc:cxnChg>
      </pc:sldChg>
      <pc:sldChg chg="modSp mod">
        <pc:chgData name="Harrison, James H (jhh5y)" userId="b54e91c0-fe5f-4cdd-a96e-e47c544bc298" providerId="ADAL" clId="{C8BB479E-44AB-0D42-9A2E-F1ADE35A5091}" dt="2023-03-06T21:26:18.948" v="9191" actId="14861"/>
        <pc:sldMkLst>
          <pc:docMk/>
          <pc:sldMk cId="3394257529" sldId="358"/>
        </pc:sldMkLst>
        <pc:spChg chg="mod">
          <ac:chgData name="Harrison, James H (jhh5y)" userId="b54e91c0-fe5f-4cdd-a96e-e47c544bc298" providerId="ADAL" clId="{C8BB479E-44AB-0D42-9A2E-F1ADE35A5091}" dt="2023-02-27T19:23:29.551" v="5542" actId="113"/>
          <ac:spMkLst>
            <pc:docMk/>
            <pc:sldMk cId="3394257529" sldId="358"/>
            <ac:spMk id="2" creationId="{ED3E8637-FBF5-3AAE-05DB-594D9F6AB87C}"/>
          </ac:spMkLst>
        </pc:spChg>
        <pc:spChg chg="mod">
          <ac:chgData name="Harrison, James H (jhh5y)" userId="b54e91c0-fe5f-4cdd-a96e-e47c544bc298" providerId="ADAL" clId="{C8BB479E-44AB-0D42-9A2E-F1ADE35A5091}" dt="2023-03-06T21:26:18.948" v="9191" actId="14861"/>
          <ac:spMkLst>
            <pc:docMk/>
            <pc:sldMk cId="3394257529" sldId="358"/>
            <ac:spMk id="5" creationId="{833A8E68-11ED-7509-2D09-7DF5F8730C34}"/>
          </ac:spMkLst>
        </pc:spChg>
        <pc:spChg chg="mod">
          <ac:chgData name="Harrison, James H (jhh5y)" userId="b54e91c0-fe5f-4cdd-a96e-e47c544bc298" providerId="ADAL" clId="{C8BB479E-44AB-0D42-9A2E-F1ADE35A5091}" dt="2023-02-27T19:04:12.495" v="5197" actId="208"/>
          <ac:spMkLst>
            <pc:docMk/>
            <pc:sldMk cId="3394257529" sldId="358"/>
            <ac:spMk id="7" creationId="{790C2282-CD76-883C-EC7B-051F16E39A96}"/>
          </ac:spMkLst>
        </pc:spChg>
      </pc:sldChg>
      <pc:sldChg chg="modSp mod modNotesTx">
        <pc:chgData name="Harrison, James H (jhh5y)" userId="b54e91c0-fe5f-4cdd-a96e-e47c544bc298" providerId="ADAL" clId="{C8BB479E-44AB-0D42-9A2E-F1ADE35A5091}" dt="2023-03-01T15:59:54.427" v="8952" actId="12789"/>
        <pc:sldMkLst>
          <pc:docMk/>
          <pc:sldMk cId="2448948726" sldId="359"/>
        </pc:sldMkLst>
        <pc:spChg chg="mod">
          <ac:chgData name="Harrison, James H (jhh5y)" userId="b54e91c0-fe5f-4cdd-a96e-e47c544bc298" providerId="ADAL" clId="{C8BB479E-44AB-0D42-9A2E-F1ADE35A5091}" dt="2023-03-01T12:59:42.884" v="8712" actId="114"/>
          <ac:spMkLst>
            <pc:docMk/>
            <pc:sldMk cId="2448948726" sldId="359"/>
            <ac:spMk id="6" creationId="{00000000-0000-0000-0000-000000000000}"/>
          </ac:spMkLst>
        </pc:spChg>
        <pc:spChg chg="mod">
          <ac:chgData name="Harrison, James H (jhh5y)" userId="b54e91c0-fe5f-4cdd-a96e-e47c544bc298" providerId="ADAL" clId="{C8BB479E-44AB-0D42-9A2E-F1ADE35A5091}" dt="2023-03-01T15:58:14.780" v="8951" actId="20577"/>
          <ac:spMkLst>
            <pc:docMk/>
            <pc:sldMk cId="2448948726" sldId="359"/>
            <ac:spMk id="9" creationId="{00000000-0000-0000-0000-000000000000}"/>
          </ac:spMkLst>
        </pc:spChg>
        <pc:spChg chg="mod">
          <ac:chgData name="Harrison, James H (jhh5y)" userId="b54e91c0-fe5f-4cdd-a96e-e47c544bc298" providerId="ADAL" clId="{C8BB479E-44AB-0D42-9A2E-F1ADE35A5091}" dt="2023-03-01T15:59:54.427" v="8952" actId="12789"/>
          <ac:spMkLst>
            <pc:docMk/>
            <pc:sldMk cId="2448948726" sldId="359"/>
            <ac:spMk id="32" creationId="{CB4AF0A0-D471-644B-E5FD-4D50D6E402EE}"/>
          </ac:spMkLst>
        </pc:spChg>
        <pc:spChg chg="mod">
          <ac:chgData name="Harrison, James H (jhh5y)" userId="b54e91c0-fe5f-4cdd-a96e-e47c544bc298" providerId="ADAL" clId="{C8BB479E-44AB-0D42-9A2E-F1ADE35A5091}" dt="2023-03-01T15:59:54.427" v="8952" actId="12789"/>
          <ac:spMkLst>
            <pc:docMk/>
            <pc:sldMk cId="2448948726" sldId="359"/>
            <ac:spMk id="39" creationId="{A1260584-AF38-F755-85A7-0075FC43ACFA}"/>
          </ac:spMkLst>
        </pc:spChg>
      </pc:sldChg>
      <pc:sldChg chg="modSp del mod">
        <pc:chgData name="Harrison, James H (jhh5y)" userId="b54e91c0-fe5f-4cdd-a96e-e47c544bc298" providerId="ADAL" clId="{C8BB479E-44AB-0D42-9A2E-F1ADE35A5091}" dt="2023-02-27T19:46:04.579" v="5755" actId="2696"/>
        <pc:sldMkLst>
          <pc:docMk/>
          <pc:sldMk cId="1900471359" sldId="360"/>
        </pc:sldMkLst>
        <pc:spChg chg="mod">
          <ac:chgData name="Harrison, James H (jhh5y)" userId="b54e91c0-fe5f-4cdd-a96e-e47c544bc298" providerId="ADAL" clId="{C8BB479E-44AB-0D42-9A2E-F1ADE35A5091}" dt="2023-02-27T19:45:18.654" v="5751" actId="948"/>
          <ac:spMkLst>
            <pc:docMk/>
            <pc:sldMk cId="1900471359" sldId="360"/>
            <ac:spMk id="3" creationId="{73B9CDA8-C7F0-168B-F794-73D3DCDBDED6}"/>
          </ac:spMkLst>
        </pc:spChg>
      </pc:sldChg>
      <pc:sldChg chg="addSp delSp modSp mod delAnim modAnim modShow modNotesTx">
        <pc:chgData name="Harrison, James H (jhh5y)" userId="b54e91c0-fe5f-4cdd-a96e-e47c544bc298" providerId="ADAL" clId="{C8BB479E-44AB-0D42-9A2E-F1ADE35A5091}" dt="2023-03-01T13:10:28.854" v="8928" actId="729"/>
        <pc:sldMkLst>
          <pc:docMk/>
          <pc:sldMk cId="891037106" sldId="361"/>
        </pc:sldMkLst>
        <pc:spChg chg="mod">
          <ac:chgData name="Harrison, James H (jhh5y)" userId="b54e91c0-fe5f-4cdd-a96e-e47c544bc298" providerId="ADAL" clId="{C8BB479E-44AB-0D42-9A2E-F1ADE35A5091}" dt="2023-03-01T13:01:51.833" v="8814" actId="20577"/>
          <ac:spMkLst>
            <pc:docMk/>
            <pc:sldMk cId="891037106" sldId="361"/>
            <ac:spMk id="2" creationId="{E39A6931-0AAA-4313-BA4F-56C91D9318A3}"/>
          </ac:spMkLst>
        </pc:spChg>
        <pc:spChg chg="add mod">
          <ac:chgData name="Harrison, James H (jhh5y)" userId="b54e91c0-fe5f-4cdd-a96e-e47c544bc298" providerId="ADAL" clId="{C8BB479E-44AB-0D42-9A2E-F1ADE35A5091}" dt="2023-02-28T20:53:39.784" v="8449" actId="20577"/>
          <ac:spMkLst>
            <pc:docMk/>
            <pc:sldMk cId="891037106" sldId="361"/>
            <ac:spMk id="4" creationId="{EE8CFD2F-DB53-29E8-A454-7BCA93920A6C}"/>
          </ac:spMkLst>
        </pc:spChg>
        <pc:spChg chg="add del mod">
          <ac:chgData name="Harrison, James H (jhh5y)" userId="b54e91c0-fe5f-4cdd-a96e-e47c544bc298" providerId="ADAL" clId="{C8BB479E-44AB-0D42-9A2E-F1ADE35A5091}" dt="2023-02-28T20:41:29.188" v="8048" actId="478"/>
          <ac:spMkLst>
            <pc:docMk/>
            <pc:sldMk cId="891037106" sldId="361"/>
            <ac:spMk id="5" creationId="{86B169F6-D98C-7277-3DD8-84D07A5F24AD}"/>
          </ac:spMkLst>
        </pc:spChg>
        <pc:spChg chg="add mod">
          <ac:chgData name="Harrison, James H (jhh5y)" userId="b54e91c0-fe5f-4cdd-a96e-e47c544bc298" providerId="ADAL" clId="{C8BB479E-44AB-0D42-9A2E-F1ADE35A5091}" dt="2023-02-28T20:44:05.900" v="8213" actId="20577"/>
          <ac:spMkLst>
            <pc:docMk/>
            <pc:sldMk cId="891037106" sldId="361"/>
            <ac:spMk id="7" creationId="{645491F3-56C9-9171-A1E4-DAC1B52B61D9}"/>
          </ac:spMkLst>
        </pc:spChg>
        <pc:spChg chg="add mod">
          <ac:chgData name="Harrison, James H (jhh5y)" userId="b54e91c0-fe5f-4cdd-a96e-e47c544bc298" providerId="ADAL" clId="{C8BB479E-44AB-0D42-9A2E-F1ADE35A5091}" dt="2023-02-28T20:50:22.365" v="8418" actId="164"/>
          <ac:spMkLst>
            <pc:docMk/>
            <pc:sldMk cId="891037106" sldId="361"/>
            <ac:spMk id="19" creationId="{6AF2C73D-6428-FF63-9019-36BF9FBEBC2F}"/>
          </ac:spMkLst>
        </pc:spChg>
        <pc:spChg chg="add mod">
          <ac:chgData name="Harrison, James H (jhh5y)" userId="b54e91c0-fe5f-4cdd-a96e-e47c544bc298" providerId="ADAL" clId="{C8BB479E-44AB-0D42-9A2E-F1ADE35A5091}" dt="2023-02-28T20:50:40.404" v="8429" actId="20577"/>
          <ac:spMkLst>
            <pc:docMk/>
            <pc:sldMk cId="891037106" sldId="361"/>
            <ac:spMk id="22" creationId="{ACCC8E06-14E4-D87F-D32D-8DF7C0058622}"/>
          </ac:spMkLst>
        </pc:spChg>
        <pc:grpChg chg="del">
          <ac:chgData name="Harrison, James H (jhh5y)" userId="b54e91c0-fe5f-4cdd-a96e-e47c544bc298" providerId="ADAL" clId="{C8BB479E-44AB-0D42-9A2E-F1ADE35A5091}" dt="2023-02-28T20:37:20.809" v="7802" actId="478"/>
          <ac:grpSpMkLst>
            <pc:docMk/>
            <pc:sldMk cId="891037106" sldId="361"/>
            <ac:grpSpMk id="13" creationId="{2E18AA83-62FA-1C04-FED1-D19F6CE47BCF}"/>
          </ac:grpSpMkLst>
        </pc:grpChg>
        <pc:grpChg chg="del">
          <ac:chgData name="Harrison, James H (jhh5y)" userId="b54e91c0-fe5f-4cdd-a96e-e47c544bc298" providerId="ADAL" clId="{C8BB479E-44AB-0D42-9A2E-F1ADE35A5091}" dt="2023-02-28T20:37:20.809" v="7802" actId="478"/>
          <ac:grpSpMkLst>
            <pc:docMk/>
            <pc:sldMk cId="891037106" sldId="361"/>
            <ac:grpSpMk id="14" creationId="{285F7A53-83EF-9042-B024-0BDF643BFF46}"/>
          </ac:grpSpMkLst>
        </pc:grpChg>
        <pc:grpChg chg="add del mod">
          <ac:chgData name="Harrison, James H (jhh5y)" userId="b54e91c0-fe5f-4cdd-a96e-e47c544bc298" providerId="ADAL" clId="{C8BB479E-44AB-0D42-9A2E-F1ADE35A5091}" dt="2023-02-28T21:59:25.878" v="8561" actId="478"/>
          <ac:grpSpMkLst>
            <pc:docMk/>
            <pc:sldMk cId="891037106" sldId="361"/>
            <ac:grpSpMk id="40" creationId="{7802ABB9-092C-4355-7B68-C95DB1A0A80A}"/>
          </ac:grpSpMkLst>
        </pc:grpChg>
        <pc:picChg chg="add mod">
          <ac:chgData name="Harrison, James H (jhh5y)" userId="b54e91c0-fe5f-4cdd-a96e-e47c544bc298" providerId="ADAL" clId="{C8BB479E-44AB-0D42-9A2E-F1ADE35A5091}" dt="2023-02-28T20:40:00.756" v="7986" actId="1076"/>
          <ac:picMkLst>
            <pc:docMk/>
            <pc:sldMk cId="891037106" sldId="361"/>
            <ac:picMk id="3" creationId="{93C62317-6F37-D196-A799-861FB49C3202}"/>
          </ac:picMkLst>
        </pc:picChg>
        <pc:picChg chg="del">
          <ac:chgData name="Harrison, James H (jhh5y)" userId="b54e91c0-fe5f-4cdd-a96e-e47c544bc298" providerId="ADAL" clId="{C8BB479E-44AB-0D42-9A2E-F1ADE35A5091}" dt="2023-02-28T20:37:24.543" v="7803" actId="478"/>
          <ac:picMkLst>
            <pc:docMk/>
            <pc:sldMk cId="891037106" sldId="361"/>
            <ac:picMk id="6" creationId="{440DDF6C-2CFA-3F77-6CAE-F5CEA058A20E}"/>
          </ac:picMkLst>
        </pc:picChg>
        <pc:picChg chg="del">
          <ac:chgData name="Harrison, James H (jhh5y)" userId="b54e91c0-fe5f-4cdd-a96e-e47c544bc298" providerId="ADAL" clId="{C8BB479E-44AB-0D42-9A2E-F1ADE35A5091}" dt="2023-02-28T20:37:24.543" v="7803" actId="478"/>
          <ac:picMkLst>
            <pc:docMk/>
            <pc:sldMk cId="891037106" sldId="361"/>
            <ac:picMk id="8" creationId="{55771783-6A4B-AAE1-D1DF-667B5E4735C1}"/>
          </ac:picMkLst>
        </pc:picChg>
        <pc:picChg chg="add del mod">
          <ac:chgData name="Harrison, James H (jhh5y)" userId="b54e91c0-fe5f-4cdd-a96e-e47c544bc298" providerId="ADAL" clId="{C8BB479E-44AB-0D42-9A2E-F1ADE35A5091}" dt="2023-02-28T20:43:22.443" v="8169" actId="478"/>
          <ac:picMkLst>
            <pc:docMk/>
            <pc:sldMk cId="891037106" sldId="361"/>
            <ac:picMk id="11" creationId="{AA7AFF4F-1F2B-CBF7-F79E-86C46AA43A5C}"/>
          </ac:picMkLst>
        </pc:picChg>
        <pc:picChg chg="add mod">
          <ac:chgData name="Harrison, James H (jhh5y)" userId="b54e91c0-fe5f-4cdd-a96e-e47c544bc298" providerId="ADAL" clId="{C8BB479E-44AB-0D42-9A2E-F1ADE35A5091}" dt="2023-02-28T20:50:22.365" v="8418" actId="164"/>
          <ac:picMkLst>
            <pc:docMk/>
            <pc:sldMk cId="891037106" sldId="361"/>
            <ac:picMk id="18" creationId="{863E46E6-6E72-79A9-946C-D656ADB3EB8F}"/>
          </ac:picMkLst>
        </pc:picChg>
        <pc:cxnChg chg="add mod">
          <ac:chgData name="Harrison, James H (jhh5y)" userId="b54e91c0-fe5f-4cdd-a96e-e47c544bc298" providerId="ADAL" clId="{C8BB479E-44AB-0D42-9A2E-F1ADE35A5091}" dt="2023-02-28T20:50:22.365" v="8418" actId="164"/>
          <ac:cxnSpMkLst>
            <pc:docMk/>
            <pc:sldMk cId="891037106" sldId="361"/>
            <ac:cxnSpMk id="21" creationId="{A9F97500-E88F-7D37-631C-5873EB56FD19}"/>
          </ac:cxnSpMkLst>
        </pc:cxnChg>
        <pc:cxnChg chg="add mod">
          <ac:chgData name="Harrison, James H (jhh5y)" userId="b54e91c0-fe5f-4cdd-a96e-e47c544bc298" providerId="ADAL" clId="{C8BB479E-44AB-0D42-9A2E-F1ADE35A5091}" dt="2023-02-28T20:50:22.365" v="8418" actId="164"/>
          <ac:cxnSpMkLst>
            <pc:docMk/>
            <pc:sldMk cId="891037106" sldId="361"/>
            <ac:cxnSpMk id="23" creationId="{312F3A4F-67B0-E2E3-2940-2A0EDE27C67C}"/>
          </ac:cxnSpMkLst>
        </pc:cxnChg>
        <pc:cxnChg chg="add mod">
          <ac:chgData name="Harrison, James H (jhh5y)" userId="b54e91c0-fe5f-4cdd-a96e-e47c544bc298" providerId="ADAL" clId="{C8BB479E-44AB-0D42-9A2E-F1ADE35A5091}" dt="2023-02-28T20:50:22.365" v="8418" actId="164"/>
          <ac:cxnSpMkLst>
            <pc:docMk/>
            <pc:sldMk cId="891037106" sldId="361"/>
            <ac:cxnSpMk id="26" creationId="{F08FD37C-5022-37FF-539D-F9373AFFC5FC}"/>
          </ac:cxnSpMkLst>
        </pc:cxnChg>
        <pc:cxnChg chg="add mod">
          <ac:chgData name="Harrison, James H (jhh5y)" userId="b54e91c0-fe5f-4cdd-a96e-e47c544bc298" providerId="ADAL" clId="{C8BB479E-44AB-0D42-9A2E-F1ADE35A5091}" dt="2023-02-28T20:50:22.365" v="8418" actId="164"/>
          <ac:cxnSpMkLst>
            <pc:docMk/>
            <pc:sldMk cId="891037106" sldId="361"/>
            <ac:cxnSpMk id="28" creationId="{720AB4AE-763C-204D-0809-05B7997D4073}"/>
          </ac:cxnSpMkLst>
        </pc:cxnChg>
        <pc:cxnChg chg="add mod">
          <ac:chgData name="Harrison, James H (jhh5y)" userId="b54e91c0-fe5f-4cdd-a96e-e47c544bc298" providerId="ADAL" clId="{C8BB479E-44AB-0D42-9A2E-F1ADE35A5091}" dt="2023-02-28T20:50:22.365" v="8418" actId="164"/>
          <ac:cxnSpMkLst>
            <pc:docMk/>
            <pc:sldMk cId="891037106" sldId="361"/>
            <ac:cxnSpMk id="31" creationId="{1C246608-A8EE-2DD9-EA3B-04A1CD39D4C9}"/>
          </ac:cxnSpMkLst>
        </pc:cxnChg>
        <pc:cxnChg chg="add mod">
          <ac:chgData name="Harrison, James H (jhh5y)" userId="b54e91c0-fe5f-4cdd-a96e-e47c544bc298" providerId="ADAL" clId="{C8BB479E-44AB-0D42-9A2E-F1ADE35A5091}" dt="2023-02-28T20:50:22.365" v="8418" actId="164"/>
          <ac:cxnSpMkLst>
            <pc:docMk/>
            <pc:sldMk cId="891037106" sldId="361"/>
            <ac:cxnSpMk id="35" creationId="{BD545812-B8EC-0A99-8332-441902B02F39}"/>
          </ac:cxnSpMkLst>
        </pc:cxnChg>
      </pc:sldChg>
      <pc:sldChg chg="addSp delSp modSp mod modNotesTx">
        <pc:chgData name="Harrison, James H (jhh5y)" userId="b54e91c0-fe5f-4cdd-a96e-e47c544bc298" providerId="ADAL" clId="{C8BB479E-44AB-0D42-9A2E-F1ADE35A5091}" dt="2023-03-01T16:40:23.477" v="9188" actId="20577"/>
        <pc:sldMkLst>
          <pc:docMk/>
          <pc:sldMk cId="2808837424" sldId="362"/>
        </pc:sldMkLst>
        <pc:spChg chg="mod">
          <ac:chgData name="Harrison, James H (jhh5y)" userId="b54e91c0-fe5f-4cdd-a96e-e47c544bc298" providerId="ADAL" clId="{C8BB479E-44AB-0D42-9A2E-F1ADE35A5091}" dt="2023-02-27T18:04:21.440" v="3758" actId="20577"/>
          <ac:spMkLst>
            <pc:docMk/>
            <pc:sldMk cId="2808837424" sldId="362"/>
            <ac:spMk id="2" creationId="{576B3307-DF3F-2CB0-BA66-D91462867A4E}"/>
          </ac:spMkLst>
        </pc:spChg>
        <pc:spChg chg="mod">
          <ac:chgData name="Harrison, James H (jhh5y)" userId="b54e91c0-fe5f-4cdd-a96e-e47c544bc298" providerId="ADAL" clId="{C8BB479E-44AB-0D42-9A2E-F1ADE35A5091}" dt="2023-03-01T16:40:23.477" v="9188" actId="20577"/>
          <ac:spMkLst>
            <pc:docMk/>
            <pc:sldMk cId="2808837424" sldId="362"/>
            <ac:spMk id="3" creationId="{F1D6AB31-3000-C284-34FE-060039087C23}"/>
          </ac:spMkLst>
        </pc:spChg>
        <pc:picChg chg="add del mod">
          <ac:chgData name="Harrison, James H (jhh5y)" userId="b54e91c0-fe5f-4cdd-a96e-e47c544bc298" providerId="ADAL" clId="{C8BB479E-44AB-0D42-9A2E-F1ADE35A5091}" dt="2023-02-27T18:09:39.586" v="3859" actId="478"/>
          <ac:picMkLst>
            <pc:docMk/>
            <pc:sldMk cId="2808837424" sldId="362"/>
            <ac:picMk id="5" creationId="{7385D3CA-11B7-C6E3-DC10-81E520349346}"/>
          </ac:picMkLst>
        </pc:picChg>
        <pc:picChg chg="add mod">
          <ac:chgData name="Harrison, James H (jhh5y)" userId="b54e91c0-fe5f-4cdd-a96e-e47c544bc298" providerId="ADAL" clId="{C8BB479E-44AB-0D42-9A2E-F1ADE35A5091}" dt="2023-02-27T18:09:52.806" v="3861"/>
          <ac:picMkLst>
            <pc:docMk/>
            <pc:sldMk cId="2808837424" sldId="362"/>
            <ac:picMk id="7" creationId="{65962E5E-A5D7-5B92-4EA9-0B4FDF1DC53A}"/>
          </ac:picMkLst>
        </pc:picChg>
      </pc:sldChg>
      <pc:sldChg chg="modSp mod modNotesTx">
        <pc:chgData name="Harrison, James H (jhh5y)" userId="b54e91c0-fe5f-4cdd-a96e-e47c544bc298" providerId="ADAL" clId="{C8BB479E-44AB-0D42-9A2E-F1ADE35A5091}" dt="2023-02-28T20:16:58.433" v="7718" actId="20577"/>
        <pc:sldMkLst>
          <pc:docMk/>
          <pc:sldMk cId="4230908654" sldId="363"/>
        </pc:sldMkLst>
        <pc:spChg chg="mod">
          <ac:chgData name="Harrison, James H (jhh5y)" userId="b54e91c0-fe5f-4cdd-a96e-e47c544bc298" providerId="ADAL" clId="{C8BB479E-44AB-0D42-9A2E-F1ADE35A5091}" dt="2023-02-27T20:18:58.948" v="6709" actId="20577"/>
          <ac:spMkLst>
            <pc:docMk/>
            <pc:sldMk cId="4230908654" sldId="363"/>
            <ac:spMk id="2" creationId="{14DE6798-8D23-1083-C7C4-A438B17FE24F}"/>
          </ac:spMkLst>
        </pc:spChg>
        <pc:spChg chg="mod">
          <ac:chgData name="Harrison, James H (jhh5y)" userId="b54e91c0-fe5f-4cdd-a96e-e47c544bc298" providerId="ADAL" clId="{C8BB479E-44AB-0D42-9A2E-F1ADE35A5091}" dt="2023-02-28T20:16:58.433" v="7718" actId="20577"/>
          <ac:spMkLst>
            <pc:docMk/>
            <pc:sldMk cId="4230908654" sldId="363"/>
            <ac:spMk id="3" creationId="{A5E5CB18-001D-192C-C96F-4479ADA45063}"/>
          </ac:spMkLst>
        </pc:spChg>
      </pc:sldChg>
      <pc:sldChg chg="addSp modSp new mod modShow">
        <pc:chgData name="Harrison, James H (jhh5y)" userId="b54e91c0-fe5f-4cdd-a96e-e47c544bc298" providerId="ADAL" clId="{C8BB479E-44AB-0D42-9A2E-F1ADE35A5091}" dt="2023-03-01T13:10:37.873" v="8929" actId="729"/>
        <pc:sldMkLst>
          <pc:docMk/>
          <pc:sldMk cId="2295373375" sldId="364"/>
        </pc:sldMkLst>
        <pc:spChg chg="mod">
          <ac:chgData name="Harrison, James H (jhh5y)" userId="b54e91c0-fe5f-4cdd-a96e-e47c544bc298" providerId="ADAL" clId="{C8BB479E-44AB-0D42-9A2E-F1ADE35A5091}" dt="2023-02-27T20:20:29.514" v="6748" actId="20577"/>
          <ac:spMkLst>
            <pc:docMk/>
            <pc:sldMk cId="2295373375" sldId="364"/>
            <ac:spMk id="2" creationId="{CFF6A408-0055-CF19-B0C7-679AA96F9A90}"/>
          </ac:spMkLst>
        </pc:spChg>
        <pc:spChg chg="mod">
          <ac:chgData name="Harrison, James H (jhh5y)" userId="b54e91c0-fe5f-4cdd-a96e-e47c544bc298" providerId="ADAL" clId="{C8BB479E-44AB-0D42-9A2E-F1ADE35A5091}" dt="2023-02-27T20:24:23.096" v="6793" actId="12"/>
          <ac:spMkLst>
            <pc:docMk/>
            <pc:sldMk cId="2295373375" sldId="364"/>
            <ac:spMk id="3" creationId="{C810B823-BD92-AF4F-7503-896EBB8BBCEC}"/>
          </ac:spMkLst>
        </pc:spChg>
        <pc:spChg chg="add mod">
          <ac:chgData name="Harrison, James H (jhh5y)" userId="b54e91c0-fe5f-4cdd-a96e-e47c544bc298" providerId="ADAL" clId="{C8BB479E-44AB-0D42-9A2E-F1ADE35A5091}" dt="2023-02-27T20:24:49.679" v="6797" actId="1076"/>
          <ac:spMkLst>
            <pc:docMk/>
            <pc:sldMk cId="2295373375" sldId="364"/>
            <ac:spMk id="4" creationId="{88AC316A-9513-F61C-25A4-C414E179410D}"/>
          </ac:spMkLst>
        </pc:spChg>
        <pc:spChg chg="add mod">
          <ac:chgData name="Harrison, James H (jhh5y)" userId="b54e91c0-fe5f-4cdd-a96e-e47c544bc298" providerId="ADAL" clId="{C8BB479E-44AB-0D42-9A2E-F1ADE35A5091}" dt="2023-02-27T20:24:56.713" v="6798" actId="1076"/>
          <ac:spMkLst>
            <pc:docMk/>
            <pc:sldMk cId="2295373375" sldId="364"/>
            <ac:spMk id="5" creationId="{83BAF016-4668-ADA0-0191-25569B8CE558}"/>
          </ac:spMkLst>
        </pc:spChg>
        <pc:cxnChg chg="add mod">
          <ac:chgData name="Harrison, James H (jhh5y)" userId="b54e91c0-fe5f-4cdd-a96e-e47c544bc298" providerId="ADAL" clId="{C8BB479E-44AB-0D42-9A2E-F1ADE35A5091}" dt="2023-02-27T20:24:32.421" v="6794" actId="14100"/>
          <ac:cxnSpMkLst>
            <pc:docMk/>
            <pc:sldMk cId="2295373375" sldId="364"/>
            <ac:cxnSpMk id="7" creationId="{30BE7C13-7751-491E-0D34-F50C2A7407F6}"/>
          </ac:cxnSpMkLst>
        </pc:cxnChg>
        <pc:cxnChg chg="add mod">
          <ac:chgData name="Harrison, James H (jhh5y)" userId="b54e91c0-fe5f-4cdd-a96e-e47c544bc298" providerId="ADAL" clId="{C8BB479E-44AB-0D42-9A2E-F1ADE35A5091}" dt="2023-02-27T20:24:43.760" v="6796" actId="14100"/>
          <ac:cxnSpMkLst>
            <pc:docMk/>
            <pc:sldMk cId="2295373375" sldId="364"/>
            <ac:cxnSpMk id="8" creationId="{10E756EF-45F0-0DA6-2849-930591C784FF}"/>
          </ac:cxnSpMkLst>
        </pc:cxnChg>
      </pc:sldChg>
      <pc:sldChg chg="modSp new mod">
        <pc:chgData name="Harrison, James H (jhh5y)" userId="b54e91c0-fe5f-4cdd-a96e-e47c544bc298" providerId="ADAL" clId="{C8BB479E-44AB-0D42-9A2E-F1ADE35A5091}" dt="2023-02-27T17:24:01.173" v="2645" actId="20577"/>
        <pc:sldMkLst>
          <pc:docMk/>
          <pc:sldMk cId="611498361" sldId="365"/>
        </pc:sldMkLst>
        <pc:spChg chg="mod">
          <ac:chgData name="Harrison, James H (jhh5y)" userId="b54e91c0-fe5f-4cdd-a96e-e47c544bc298" providerId="ADAL" clId="{C8BB479E-44AB-0D42-9A2E-F1ADE35A5091}" dt="2023-02-27T17:09:51.290" v="1971" actId="113"/>
          <ac:spMkLst>
            <pc:docMk/>
            <pc:sldMk cId="611498361" sldId="365"/>
            <ac:spMk id="2" creationId="{616469AF-A353-18EB-D5F0-8D06730BC9FA}"/>
          </ac:spMkLst>
        </pc:spChg>
        <pc:spChg chg="mod">
          <ac:chgData name="Harrison, James H (jhh5y)" userId="b54e91c0-fe5f-4cdd-a96e-e47c544bc298" providerId="ADAL" clId="{C8BB479E-44AB-0D42-9A2E-F1ADE35A5091}" dt="2023-02-27T17:24:01.173" v="2645" actId="20577"/>
          <ac:spMkLst>
            <pc:docMk/>
            <pc:sldMk cId="611498361" sldId="365"/>
            <ac:spMk id="3" creationId="{39011DA7-E535-FA23-FF8A-C95C705BFDA6}"/>
          </ac:spMkLst>
        </pc:spChg>
      </pc:sldChg>
      <pc:sldChg chg="addSp delSp modSp add mod">
        <pc:chgData name="Harrison, James H (jhh5y)" userId="b54e91c0-fe5f-4cdd-a96e-e47c544bc298" providerId="ADAL" clId="{C8BB479E-44AB-0D42-9A2E-F1ADE35A5091}" dt="2023-03-01T13:04:13.806" v="8835" actId="1038"/>
        <pc:sldMkLst>
          <pc:docMk/>
          <pc:sldMk cId="1162226968" sldId="366"/>
        </pc:sldMkLst>
        <pc:spChg chg="add mod">
          <ac:chgData name="Harrison, James H (jhh5y)" userId="b54e91c0-fe5f-4cdd-a96e-e47c544bc298" providerId="ADAL" clId="{C8BB479E-44AB-0D42-9A2E-F1ADE35A5091}" dt="2023-03-01T13:04:13.806" v="8835" actId="1038"/>
          <ac:spMkLst>
            <pc:docMk/>
            <pc:sldMk cId="1162226968" sldId="366"/>
            <ac:spMk id="5" creationId="{F7091D93-96FA-143D-1254-DF9CA3F0F986}"/>
          </ac:spMkLst>
        </pc:spChg>
        <pc:spChg chg="del mod">
          <ac:chgData name="Harrison, James H (jhh5y)" userId="b54e91c0-fe5f-4cdd-a96e-e47c544bc298" providerId="ADAL" clId="{C8BB479E-44AB-0D42-9A2E-F1ADE35A5091}" dt="2023-03-01T13:03:44.052" v="8831" actId="478"/>
          <ac:spMkLst>
            <pc:docMk/>
            <pc:sldMk cId="1162226968" sldId="366"/>
            <ac:spMk id="8" creationId="{00000000-0000-0000-0000-000000000000}"/>
          </ac:spMkLst>
        </pc:spChg>
        <pc:spChg chg="add del mod">
          <ac:chgData name="Harrison, James H (jhh5y)" userId="b54e91c0-fe5f-4cdd-a96e-e47c544bc298" providerId="ADAL" clId="{C8BB479E-44AB-0D42-9A2E-F1ADE35A5091}" dt="2023-03-01T13:03:51.077" v="8833"/>
          <ac:spMkLst>
            <pc:docMk/>
            <pc:sldMk cId="1162226968" sldId="366"/>
            <ac:spMk id="9" creationId="{20D63FC8-216C-3A91-9A48-07CD44AE4047}"/>
          </ac:spMkLst>
        </pc:spChg>
      </pc:sldChg>
      <pc:sldChg chg="modSp new mod">
        <pc:chgData name="Harrison, James H (jhh5y)" userId="b54e91c0-fe5f-4cdd-a96e-e47c544bc298" providerId="ADAL" clId="{C8BB479E-44AB-0D42-9A2E-F1ADE35A5091}" dt="2023-02-27T20:29:03.142" v="6873" actId="20577"/>
        <pc:sldMkLst>
          <pc:docMk/>
          <pc:sldMk cId="1516332717" sldId="367"/>
        </pc:sldMkLst>
        <pc:spChg chg="mod">
          <ac:chgData name="Harrison, James H (jhh5y)" userId="b54e91c0-fe5f-4cdd-a96e-e47c544bc298" providerId="ADAL" clId="{C8BB479E-44AB-0D42-9A2E-F1ADE35A5091}" dt="2023-02-27T20:28:38.176" v="6869" actId="20577"/>
          <ac:spMkLst>
            <pc:docMk/>
            <pc:sldMk cId="1516332717" sldId="367"/>
            <ac:spMk id="2" creationId="{BA966C07-A2E3-4C7A-0870-41A32AE84CFD}"/>
          </ac:spMkLst>
        </pc:spChg>
        <pc:spChg chg="mod">
          <ac:chgData name="Harrison, James H (jhh5y)" userId="b54e91c0-fe5f-4cdd-a96e-e47c544bc298" providerId="ADAL" clId="{C8BB479E-44AB-0D42-9A2E-F1ADE35A5091}" dt="2023-02-27T20:29:03.142" v="6873" actId="20577"/>
          <ac:spMkLst>
            <pc:docMk/>
            <pc:sldMk cId="1516332717" sldId="367"/>
            <ac:spMk id="3" creationId="{8FE34BB1-5590-46F9-EA1D-30B32F72B982}"/>
          </ac:spMkLst>
        </pc:spChg>
      </pc:sldChg>
      <pc:sldChg chg="modSp add mod ord">
        <pc:chgData name="Harrison, James H (jhh5y)" userId="b54e91c0-fe5f-4cdd-a96e-e47c544bc298" providerId="ADAL" clId="{C8BB479E-44AB-0D42-9A2E-F1ADE35A5091}" dt="2023-03-01T15:50:11.563" v="8943" actId="1035"/>
        <pc:sldMkLst>
          <pc:docMk/>
          <pc:sldMk cId="3628210206" sldId="368"/>
        </pc:sldMkLst>
        <pc:spChg chg="mod">
          <ac:chgData name="Harrison, James H (jhh5y)" userId="b54e91c0-fe5f-4cdd-a96e-e47c544bc298" providerId="ADAL" clId="{C8BB479E-44AB-0D42-9A2E-F1ADE35A5091}" dt="2023-03-01T15:50:11.563" v="8943" actId="1035"/>
          <ac:spMkLst>
            <pc:docMk/>
            <pc:sldMk cId="3628210206" sldId="368"/>
            <ac:spMk id="6" creationId="{00000000-0000-0000-0000-000000000000}"/>
          </ac:spMkLst>
        </pc:spChg>
        <pc:graphicFrameChg chg="modGraphic">
          <ac:chgData name="Harrison, James H (jhh5y)" userId="b54e91c0-fe5f-4cdd-a96e-e47c544bc298" providerId="ADAL" clId="{C8BB479E-44AB-0D42-9A2E-F1ADE35A5091}" dt="2023-02-27T21:31:42.965" v="7170" actId="207"/>
          <ac:graphicFrameMkLst>
            <pc:docMk/>
            <pc:sldMk cId="3628210206" sldId="368"/>
            <ac:graphicFrameMk id="5" creationId="{00000000-0000-0000-0000-000000000000}"/>
          </ac:graphicFrameMkLst>
        </pc:graphicFrameChg>
      </pc:sldChg>
      <pc:sldChg chg="modSp add mod">
        <pc:chgData name="Harrison, James H (jhh5y)" userId="b54e91c0-fe5f-4cdd-a96e-e47c544bc298" providerId="ADAL" clId="{C8BB479E-44AB-0D42-9A2E-F1ADE35A5091}" dt="2023-03-01T13:01:58.876" v="8815" actId="20577"/>
        <pc:sldMkLst>
          <pc:docMk/>
          <pc:sldMk cId="58547217" sldId="370"/>
        </pc:sldMkLst>
        <pc:spChg chg="mod">
          <ac:chgData name="Harrison, James H (jhh5y)" userId="b54e91c0-fe5f-4cdd-a96e-e47c544bc298" providerId="ADAL" clId="{C8BB479E-44AB-0D42-9A2E-F1ADE35A5091}" dt="2023-03-01T13:01:58.876" v="8815" actId="20577"/>
          <ac:spMkLst>
            <pc:docMk/>
            <pc:sldMk cId="58547217" sldId="370"/>
            <ac:spMk id="2" creationId="{E39A6931-0AAA-4313-BA4F-56C91D9318A3}"/>
          </ac:spMkLst>
        </pc:spChg>
      </pc:sldChg>
      <pc:sldChg chg="new del">
        <pc:chgData name="Harrison, James H (jhh5y)" userId="b54e91c0-fe5f-4cdd-a96e-e47c544bc298" providerId="ADAL" clId="{C8BB479E-44AB-0D42-9A2E-F1ADE35A5091}" dt="2023-02-28T19:57:24.017" v="7258" actId="2696"/>
        <pc:sldMkLst>
          <pc:docMk/>
          <pc:sldMk cId="2561060594" sldId="370"/>
        </pc:sldMkLst>
      </pc:sldChg>
    </pc:docChg>
  </pc:docChgLst>
  <pc:docChgLst>
    <pc:chgData name="Harrison, James H (jhh5y)" userId="b54e91c0-fe5f-4cdd-a96e-e47c544bc298" providerId="ADAL" clId="{25A9FDA5-E09A-7542-BB66-544CDD46ABAD}"/>
    <pc:docChg chg="custSel modSld">
      <pc:chgData name="Harrison, James H (jhh5y)" userId="b54e91c0-fe5f-4cdd-a96e-e47c544bc298" providerId="ADAL" clId="{25A9FDA5-E09A-7542-BB66-544CDD46ABAD}" dt="2023-06-01T13:47:59.251" v="9"/>
      <pc:docMkLst>
        <pc:docMk/>
      </pc:docMkLst>
      <pc:sldChg chg="modSp mod modNotesTx">
        <pc:chgData name="Harrison, James H (jhh5y)" userId="b54e91c0-fe5f-4cdd-a96e-e47c544bc298" providerId="ADAL" clId="{25A9FDA5-E09A-7542-BB66-544CDD46ABAD}" dt="2023-06-01T13:47:59.251" v="9"/>
        <pc:sldMkLst>
          <pc:docMk/>
          <pc:sldMk cId="0" sldId="300"/>
        </pc:sldMkLst>
        <pc:spChg chg="mod">
          <ac:chgData name="Harrison, James H (jhh5y)" userId="b54e91c0-fe5f-4cdd-a96e-e47c544bc298" providerId="ADAL" clId="{25A9FDA5-E09A-7542-BB66-544CDD46ABAD}" dt="2023-06-01T13:47:59.251" v="9"/>
          <ac:spMkLst>
            <pc:docMk/>
            <pc:sldMk cId="0" sldId="300"/>
            <ac:spMk id="231" creationId="{00000000-0000-0000-0000-000000000000}"/>
          </ac:spMkLst>
        </pc:spChg>
      </pc:sldChg>
      <pc:sldChg chg="modSp mod">
        <pc:chgData name="Harrison, James H (jhh5y)" userId="b54e91c0-fe5f-4cdd-a96e-e47c544bc298" providerId="ADAL" clId="{25A9FDA5-E09A-7542-BB66-544CDD46ABAD}" dt="2023-05-31T20:15:43.671" v="6" actId="20577"/>
        <pc:sldMkLst>
          <pc:docMk/>
          <pc:sldMk cId="3400709409" sldId="308"/>
        </pc:sldMkLst>
        <pc:spChg chg="mod">
          <ac:chgData name="Harrison, James H (jhh5y)" userId="b54e91c0-fe5f-4cdd-a96e-e47c544bc298" providerId="ADAL" clId="{25A9FDA5-E09A-7542-BB66-544CDD46ABAD}" dt="2023-05-31T20:15:43.671" v="6" actId="20577"/>
          <ac:spMkLst>
            <pc:docMk/>
            <pc:sldMk cId="3400709409" sldId="308"/>
            <ac:spMk id="3" creationId="{73B9CDA8-C7F0-168B-F794-73D3DCDBDED6}"/>
          </ac:spMkLst>
        </pc:spChg>
      </pc:sldChg>
    </pc:docChg>
  </pc:docChgLst>
  <pc:docChgLst>
    <pc:chgData name="Harrison, James H (jhh5y)" userId="b54e91c0-fe5f-4cdd-a96e-e47c544bc298" providerId="ADAL" clId="{27FA44C3-6618-5D4A-B1A2-D0E0249CF88D}"/>
    <pc:docChg chg="custSel modSld">
      <pc:chgData name="Harrison, James H (jhh5y)" userId="b54e91c0-fe5f-4cdd-a96e-e47c544bc298" providerId="ADAL" clId="{27FA44C3-6618-5D4A-B1A2-D0E0249CF88D}" dt="2023-02-26T04:09:45.710" v="384" actId="20577"/>
      <pc:docMkLst>
        <pc:docMk/>
      </pc:docMkLst>
      <pc:sldChg chg="modNotesTx">
        <pc:chgData name="Harrison, James H (jhh5y)" userId="b54e91c0-fe5f-4cdd-a96e-e47c544bc298" providerId="ADAL" clId="{27FA44C3-6618-5D4A-B1A2-D0E0249CF88D}" dt="2023-02-26T04:09:45.710" v="384" actId="20577"/>
        <pc:sldMkLst>
          <pc:docMk/>
          <pc:sldMk cId="816272881" sldId="29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69812939738075E-2"/>
          <c:y val="3.4528603484335084E-2"/>
          <c:w val="0.72741899994355663"/>
          <c:h val="0.8935675653248959"/>
        </c:manualLayout>
      </c:layout>
      <c:lineChart>
        <c:grouping val="standard"/>
        <c:varyColors val="0"/>
        <c:ser>
          <c:idx val="0"/>
          <c:order val="0"/>
          <c:tx>
            <c:strRef>
              <c:f>Sheet1!$B$1</c:f>
              <c:strCache>
                <c:ptCount val="1"/>
                <c:pt idx="0">
                  <c:v>RBC units txf</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Sheet1!$A$2:$A$7</c:f>
              <c:numCache>
                <c:formatCode>General</c:formatCode>
                <c:ptCount val="6"/>
                <c:pt idx="0">
                  <c:v>2008</c:v>
                </c:pt>
                <c:pt idx="1">
                  <c:v>2009</c:v>
                </c:pt>
                <c:pt idx="2">
                  <c:v>2010</c:v>
                </c:pt>
                <c:pt idx="3">
                  <c:v>2011</c:v>
                </c:pt>
                <c:pt idx="4">
                  <c:v>2012</c:v>
                </c:pt>
                <c:pt idx="5">
                  <c:v>2013</c:v>
                </c:pt>
              </c:numCache>
            </c:numRef>
          </c:cat>
          <c:val>
            <c:numRef>
              <c:f>Sheet1!$B$2:$B$7</c:f>
              <c:numCache>
                <c:formatCode>General</c:formatCode>
                <c:ptCount val="6"/>
                <c:pt idx="0">
                  <c:v>29472</c:v>
                </c:pt>
                <c:pt idx="1">
                  <c:v>30194</c:v>
                </c:pt>
                <c:pt idx="2">
                  <c:v>25304</c:v>
                </c:pt>
                <c:pt idx="3">
                  <c:v>23136</c:v>
                </c:pt>
                <c:pt idx="4">
                  <c:v>23008</c:v>
                </c:pt>
                <c:pt idx="5">
                  <c:v>22991</c:v>
                </c:pt>
              </c:numCache>
            </c:numRef>
          </c:val>
          <c:smooth val="0"/>
          <c:extLst>
            <c:ext xmlns:c16="http://schemas.microsoft.com/office/drawing/2014/chart" uri="{C3380CC4-5D6E-409C-BE32-E72D297353CC}">
              <c16:uniqueId val="{00000000-BC0F-3A4C-B4C4-3E68C1C841D0}"/>
            </c:ext>
          </c:extLst>
        </c:ser>
        <c:ser>
          <c:idx val="1"/>
          <c:order val="1"/>
          <c:tx>
            <c:strRef>
              <c:f>Sheet1!$C$1</c:f>
              <c:strCache>
                <c:ptCount val="1"/>
                <c:pt idx="0">
                  <c:v>Discharges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Sheet1!$A$2:$A$7</c:f>
              <c:numCache>
                <c:formatCode>General</c:formatCode>
                <c:ptCount val="6"/>
                <c:pt idx="0">
                  <c:v>2008</c:v>
                </c:pt>
                <c:pt idx="1">
                  <c:v>2009</c:v>
                </c:pt>
                <c:pt idx="2">
                  <c:v>2010</c:v>
                </c:pt>
                <c:pt idx="3">
                  <c:v>2011</c:v>
                </c:pt>
                <c:pt idx="4">
                  <c:v>2012</c:v>
                </c:pt>
                <c:pt idx="5">
                  <c:v>2013</c:v>
                </c:pt>
              </c:numCache>
            </c:numRef>
          </c:cat>
          <c:val>
            <c:numRef>
              <c:f>Sheet1!$C$2:$C$7</c:f>
              <c:numCache>
                <c:formatCode>General</c:formatCode>
                <c:ptCount val="6"/>
                <c:pt idx="0">
                  <c:v>23146</c:v>
                </c:pt>
                <c:pt idx="1">
                  <c:v>23995</c:v>
                </c:pt>
                <c:pt idx="2">
                  <c:v>24401</c:v>
                </c:pt>
                <c:pt idx="3">
                  <c:v>25105</c:v>
                </c:pt>
                <c:pt idx="4">
                  <c:v>25354</c:v>
                </c:pt>
                <c:pt idx="5">
                  <c:v>25664</c:v>
                </c:pt>
              </c:numCache>
            </c:numRef>
          </c:val>
          <c:smooth val="0"/>
          <c:extLst>
            <c:ext xmlns:c16="http://schemas.microsoft.com/office/drawing/2014/chart" uri="{C3380CC4-5D6E-409C-BE32-E72D297353CC}">
              <c16:uniqueId val="{00000001-BC0F-3A4C-B4C4-3E68C1C841D0}"/>
            </c:ext>
          </c:extLst>
        </c:ser>
        <c:ser>
          <c:idx val="2"/>
          <c:order val="2"/>
          <c:tx>
            <c:strRef>
              <c:f>Sheet1!$D$1</c:f>
              <c:strCache>
                <c:ptCount val="1"/>
                <c:pt idx="0">
                  <c:v>Mortality</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Sheet1!$A$2:$A$7</c:f>
              <c:numCache>
                <c:formatCode>General</c:formatCode>
                <c:ptCount val="6"/>
                <c:pt idx="0">
                  <c:v>2008</c:v>
                </c:pt>
                <c:pt idx="1">
                  <c:v>2009</c:v>
                </c:pt>
                <c:pt idx="2">
                  <c:v>2010</c:v>
                </c:pt>
                <c:pt idx="3">
                  <c:v>2011</c:v>
                </c:pt>
                <c:pt idx="4">
                  <c:v>2012</c:v>
                </c:pt>
                <c:pt idx="5">
                  <c:v>2013</c:v>
                </c:pt>
              </c:numCache>
            </c:numRef>
          </c:cat>
          <c:val>
            <c:numRef>
              <c:f>Sheet1!$D$2:$D$7</c:f>
              <c:numCache>
                <c:formatCode>General</c:formatCode>
                <c:ptCount val="6"/>
                <c:pt idx="0">
                  <c:v>28300</c:v>
                </c:pt>
                <c:pt idx="1">
                  <c:v>28100</c:v>
                </c:pt>
                <c:pt idx="2">
                  <c:v>25900</c:v>
                </c:pt>
                <c:pt idx="3">
                  <c:v>25300</c:v>
                </c:pt>
                <c:pt idx="4">
                  <c:v>25500</c:v>
                </c:pt>
                <c:pt idx="5">
                  <c:v>24400</c:v>
                </c:pt>
              </c:numCache>
            </c:numRef>
          </c:val>
          <c:smooth val="0"/>
          <c:extLst>
            <c:ext xmlns:c16="http://schemas.microsoft.com/office/drawing/2014/chart" uri="{C3380CC4-5D6E-409C-BE32-E72D297353CC}">
              <c16:uniqueId val="{00000002-BC0F-3A4C-B4C4-3E68C1C841D0}"/>
            </c:ext>
          </c:extLst>
        </c:ser>
        <c:ser>
          <c:idx val="3"/>
          <c:order val="3"/>
          <c:tx>
            <c:strRef>
              <c:f>Sheet1!$E$1</c:f>
              <c:strCache>
                <c:ptCount val="1"/>
                <c:pt idx="0">
                  <c:v>30-day readm</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Sheet1!$A$2:$A$7</c:f>
              <c:numCache>
                <c:formatCode>General</c:formatCode>
                <c:ptCount val="6"/>
                <c:pt idx="0">
                  <c:v>2008</c:v>
                </c:pt>
                <c:pt idx="1">
                  <c:v>2009</c:v>
                </c:pt>
                <c:pt idx="2">
                  <c:v>2010</c:v>
                </c:pt>
                <c:pt idx="3">
                  <c:v>2011</c:v>
                </c:pt>
                <c:pt idx="4">
                  <c:v>2012</c:v>
                </c:pt>
                <c:pt idx="5">
                  <c:v>2013</c:v>
                </c:pt>
              </c:numCache>
            </c:numRef>
          </c:cat>
          <c:val>
            <c:numRef>
              <c:f>Sheet1!$E$2:$E$7</c:f>
              <c:numCache>
                <c:formatCode>General</c:formatCode>
                <c:ptCount val="6"/>
                <c:pt idx="0">
                  <c:v>10450</c:v>
                </c:pt>
                <c:pt idx="1">
                  <c:v>10690</c:v>
                </c:pt>
                <c:pt idx="2">
                  <c:v>11520</c:v>
                </c:pt>
                <c:pt idx="3">
                  <c:v>11020</c:v>
                </c:pt>
                <c:pt idx="4">
                  <c:v>10610</c:v>
                </c:pt>
                <c:pt idx="5">
                  <c:v>10570</c:v>
                </c:pt>
              </c:numCache>
            </c:numRef>
          </c:val>
          <c:smooth val="0"/>
          <c:extLst>
            <c:ext xmlns:c16="http://schemas.microsoft.com/office/drawing/2014/chart" uri="{C3380CC4-5D6E-409C-BE32-E72D297353CC}">
              <c16:uniqueId val="{00000003-BC0F-3A4C-B4C4-3E68C1C841D0}"/>
            </c:ext>
          </c:extLst>
        </c:ser>
        <c:ser>
          <c:idx val="4"/>
          <c:order val="4"/>
          <c:tx>
            <c:strRef>
              <c:f>Sheet1!$F$1</c:f>
              <c:strCache>
                <c:ptCount val="1"/>
                <c:pt idx="0">
                  <c:v>LOS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Sheet1!$A$2:$A$7</c:f>
              <c:numCache>
                <c:formatCode>General</c:formatCode>
                <c:ptCount val="6"/>
                <c:pt idx="0">
                  <c:v>2008</c:v>
                </c:pt>
                <c:pt idx="1">
                  <c:v>2009</c:v>
                </c:pt>
                <c:pt idx="2">
                  <c:v>2010</c:v>
                </c:pt>
                <c:pt idx="3">
                  <c:v>2011</c:v>
                </c:pt>
                <c:pt idx="4">
                  <c:v>2012</c:v>
                </c:pt>
                <c:pt idx="5">
                  <c:v>2013</c:v>
                </c:pt>
              </c:numCache>
            </c:numRef>
          </c:cat>
          <c:val>
            <c:numRef>
              <c:f>Sheet1!$F$2:$F$7</c:f>
              <c:numCache>
                <c:formatCode>General</c:formatCode>
                <c:ptCount val="6"/>
                <c:pt idx="0">
                  <c:v>5790</c:v>
                </c:pt>
                <c:pt idx="1">
                  <c:v>5630</c:v>
                </c:pt>
                <c:pt idx="2">
                  <c:v>5550</c:v>
                </c:pt>
                <c:pt idx="3">
                  <c:v>5520</c:v>
                </c:pt>
                <c:pt idx="4">
                  <c:v>5590</c:v>
                </c:pt>
                <c:pt idx="5">
                  <c:v>5490</c:v>
                </c:pt>
              </c:numCache>
            </c:numRef>
          </c:val>
          <c:smooth val="0"/>
          <c:extLst>
            <c:ext xmlns:c16="http://schemas.microsoft.com/office/drawing/2014/chart" uri="{C3380CC4-5D6E-409C-BE32-E72D297353CC}">
              <c16:uniqueId val="{00000004-BC0F-3A4C-B4C4-3E68C1C841D0}"/>
            </c:ext>
          </c:extLst>
        </c:ser>
        <c:ser>
          <c:idx val="5"/>
          <c:order val="5"/>
          <c:tx>
            <c:strRef>
              <c:f>Sheet1!$G$1</c:f>
              <c:strCache>
                <c:ptCount val="1"/>
                <c:pt idx="0">
                  <c:v>Case mix</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Sheet1!$A$2:$A$7</c:f>
              <c:numCache>
                <c:formatCode>General</c:formatCode>
                <c:ptCount val="6"/>
                <c:pt idx="0">
                  <c:v>2008</c:v>
                </c:pt>
                <c:pt idx="1">
                  <c:v>2009</c:v>
                </c:pt>
                <c:pt idx="2">
                  <c:v>2010</c:v>
                </c:pt>
                <c:pt idx="3">
                  <c:v>2011</c:v>
                </c:pt>
                <c:pt idx="4">
                  <c:v>2012</c:v>
                </c:pt>
                <c:pt idx="5">
                  <c:v>2013</c:v>
                </c:pt>
              </c:numCache>
            </c:numRef>
          </c:cat>
          <c:val>
            <c:numRef>
              <c:f>Sheet1!$G$2:$G$7</c:f>
              <c:numCache>
                <c:formatCode>General</c:formatCode>
                <c:ptCount val="6"/>
                <c:pt idx="0">
                  <c:v>19520</c:v>
                </c:pt>
                <c:pt idx="1">
                  <c:v>19850</c:v>
                </c:pt>
                <c:pt idx="2">
                  <c:v>19520</c:v>
                </c:pt>
                <c:pt idx="3">
                  <c:v>20170</c:v>
                </c:pt>
                <c:pt idx="4">
                  <c:v>20260</c:v>
                </c:pt>
                <c:pt idx="5">
                  <c:v>20700</c:v>
                </c:pt>
              </c:numCache>
            </c:numRef>
          </c:val>
          <c:smooth val="0"/>
          <c:extLst>
            <c:ext xmlns:c16="http://schemas.microsoft.com/office/drawing/2014/chart" uri="{C3380CC4-5D6E-409C-BE32-E72D297353CC}">
              <c16:uniqueId val="{00000005-BC0F-3A4C-B4C4-3E68C1C841D0}"/>
            </c:ext>
          </c:extLst>
        </c:ser>
        <c:ser>
          <c:idx val="6"/>
          <c:order val="6"/>
          <c:tx>
            <c:strRef>
              <c:f>Sheet1!$H$1</c:f>
              <c:strCache>
                <c:ptCount val="1"/>
                <c:pt idx="0">
                  <c:v>Savings</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Sheet1!$A$2:$A$7</c:f>
              <c:numCache>
                <c:formatCode>General</c:formatCode>
                <c:ptCount val="6"/>
                <c:pt idx="0">
                  <c:v>2008</c:v>
                </c:pt>
                <c:pt idx="1">
                  <c:v>2009</c:v>
                </c:pt>
                <c:pt idx="2">
                  <c:v>2010</c:v>
                </c:pt>
                <c:pt idx="3">
                  <c:v>2011</c:v>
                </c:pt>
                <c:pt idx="4">
                  <c:v>2012</c:v>
                </c:pt>
                <c:pt idx="5">
                  <c:v>2013</c:v>
                </c:pt>
              </c:numCache>
            </c:numRef>
          </c:cat>
          <c:val>
            <c:numRef>
              <c:f>Sheet1!$H$2:$H$7</c:f>
              <c:numCache>
                <c:formatCode>General</c:formatCode>
                <c:ptCount val="6"/>
                <c:pt idx="1">
                  <c:v>0</c:v>
                </c:pt>
                <c:pt idx="2">
                  <c:v>11000</c:v>
                </c:pt>
                <c:pt idx="3">
                  <c:v>15880</c:v>
                </c:pt>
                <c:pt idx="4">
                  <c:v>16120</c:v>
                </c:pt>
                <c:pt idx="5">
                  <c:v>16210</c:v>
                </c:pt>
              </c:numCache>
            </c:numRef>
          </c:val>
          <c:smooth val="0"/>
          <c:extLst>
            <c:ext xmlns:c16="http://schemas.microsoft.com/office/drawing/2014/chart" uri="{C3380CC4-5D6E-409C-BE32-E72D297353CC}">
              <c16:uniqueId val="{00000006-BC0F-3A4C-B4C4-3E68C1C841D0}"/>
            </c:ext>
          </c:extLst>
        </c:ser>
        <c:dLbls>
          <c:showLegendKey val="0"/>
          <c:showVal val="0"/>
          <c:showCatName val="0"/>
          <c:showSerName val="0"/>
          <c:showPercent val="0"/>
          <c:showBubbleSize val="0"/>
        </c:dLbls>
        <c:marker val="1"/>
        <c:smooth val="0"/>
        <c:axId val="1706620831"/>
        <c:axId val="1706622559"/>
      </c:lineChart>
      <c:catAx>
        <c:axId val="1706620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06622559"/>
        <c:crosses val="autoZero"/>
        <c:auto val="1"/>
        <c:lblAlgn val="ctr"/>
        <c:lblOffset val="100"/>
        <c:noMultiLvlLbl val="0"/>
      </c:catAx>
      <c:valAx>
        <c:axId val="17066225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06620831"/>
        <c:crosses val="autoZero"/>
        <c:crossBetween val="between"/>
      </c:valAx>
      <c:spPr>
        <a:noFill/>
        <a:ln>
          <a:noFill/>
        </a:ln>
        <a:effectLst/>
      </c:spPr>
    </c:plotArea>
    <c:legend>
      <c:legendPos val="r"/>
      <c:layout>
        <c:manualLayout>
          <c:xMode val="edge"/>
          <c:yMode val="edge"/>
          <c:x val="0.81754114964350433"/>
          <c:y val="0.22043395629335913"/>
          <c:w val="0.18245885035649556"/>
          <c:h val="0.5591320874132816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C85CD-F834-4489-831D-451184130840}" type="datetimeFigureOut">
              <a:rPr lang="en-US" smtClean="0"/>
              <a:t>6/1/23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B74B66-5B25-480F-983B-5828353A16F0}" type="slidenum">
              <a:rPr lang="en-US" smtClean="0"/>
              <a:t>‹#›</a:t>
            </a:fld>
            <a:endParaRPr lang="en-US"/>
          </a:p>
        </p:txBody>
      </p:sp>
    </p:spTree>
    <p:extLst>
      <p:ext uri="{BB962C8B-B14F-4D97-AF65-F5344CB8AC3E}">
        <p14:creationId xmlns:p14="http://schemas.microsoft.com/office/powerpoint/2010/main" val="24510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These 10 </a:t>
            </a:r>
            <a:r>
              <a:rPr lang="en-US"/>
              <a:t>slide sets and term lists </a:t>
            </a:r>
            <a:r>
              <a:rPr lang="en-US" dirty="0"/>
              <a:t>are being provided through the Association for Pathology Informatics (API) with a license that allows free use, modification, and redistribution with attribution (see the permitted uses slide at the end of each presentation). The design has been kept relatively basic to make editing and adaptation easier. Users are encouraged to modify and improve the slides, share the changes (with attribution of the original material), and possibly contribute the improved slide sets back to the API or other distributors. As designed, the slides are relatively wordy so that they are easier to follow without an instructor’s guide (though one may appear in the future). Feel free to edit the slides to streamline them and optimize them for local teaching style and available time. Some sessions contain optional slides with extra detail, and these are indicated in the slide notes. Some sessions contain slide builds (most are simple) that don’t print well; these sessions have optional slides for printing, and these are indicated in the slide notes.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goal of these slide sets is to provide foundational information that will allow pathology trainees to more effectively learn and practice pathology, not to teach the performance of specific tasks in pathology. The overall learning objectives are listed on the third slide of session 0 with some explanatory comments in the notes. Subsequent sessions have agendas but not separate learning objectives because the learning objectives remain the same.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slides have been used with a teaching schedule in which the orientation is given during the summer and then the remaining sessions are give once a month (with lunch) from September to May. They could also fit into a 2, 4, or 5-6 week teaching module if taught on a weekly/semiweekly basis.</a:t>
            </a:r>
          </a:p>
          <a:p>
            <a:pPr marL="0" lvl="0" indent="0" algn="l" rtl="0">
              <a:spcBef>
                <a:spcPts val="0"/>
              </a:spcBef>
              <a:spcAft>
                <a:spcPts val="0"/>
              </a:spcAft>
              <a:buNone/>
            </a:pPr>
            <a:endParaRPr dirty="0"/>
          </a:p>
        </p:txBody>
      </p:sp>
      <p:sp>
        <p:nvSpPr>
          <p:cNvPr id="226" name="Google Shape;2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Any issues using this?</a:t>
            </a:r>
          </a:p>
        </p:txBody>
      </p:sp>
      <p:sp>
        <p:nvSpPr>
          <p:cNvPr id="4" name="Slide Number Placeholder 3"/>
          <p:cNvSpPr>
            <a:spLocks noGrp="1"/>
          </p:cNvSpPr>
          <p:nvPr>
            <p:ph type="sldNum" sz="quarter" idx="5"/>
          </p:nvPr>
        </p:nvSpPr>
        <p:spPr/>
        <p:txBody>
          <a:bodyPr/>
          <a:lstStyle/>
          <a:p>
            <a:fld id="{EFB74B66-5B25-480F-983B-5828353A16F0}" type="slidenum">
              <a:rPr lang="en-US" smtClean="0"/>
              <a:t>22</a:t>
            </a:fld>
            <a:endParaRPr lang="en-US"/>
          </a:p>
        </p:txBody>
      </p:sp>
    </p:spTree>
    <p:extLst>
      <p:ext uri="{BB962C8B-B14F-4D97-AF65-F5344CB8AC3E}">
        <p14:creationId xmlns:p14="http://schemas.microsoft.com/office/powerpoint/2010/main" val="1370948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B74B66-5B25-480F-983B-5828353A16F0}" type="slidenum">
              <a:rPr lang="en-US" smtClean="0"/>
              <a:t>23</a:t>
            </a:fld>
            <a:endParaRPr lang="en-US"/>
          </a:p>
        </p:txBody>
      </p:sp>
    </p:spTree>
    <p:extLst>
      <p:ext uri="{BB962C8B-B14F-4D97-AF65-F5344CB8AC3E}">
        <p14:creationId xmlns:p14="http://schemas.microsoft.com/office/powerpoint/2010/main" val="395220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Hide this slide for presentations, show for handouts/PDFs.</a:t>
            </a:r>
          </a:p>
        </p:txBody>
      </p:sp>
      <p:sp>
        <p:nvSpPr>
          <p:cNvPr id="4" name="Slide Number Placeholder 3"/>
          <p:cNvSpPr>
            <a:spLocks noGrp="1"/>
          </p:cNvSpPr>
          <p:nvPr>
            <p:ph type="sldNum" sz="quarter" idx="5"/>
          </p:nvPr>
        </p:nvSpPr>
        <p:spPr/>
        <p:txBody>
          <a:bodyPr/>
          <a:lstStyle/>
          <a:p>
            <a:fld id="{EFB74B66-5B25-480F-983B-5828353A16F0}" type="slidenum">
              <a:rPr lang="en-US" smtClean="0"/>
              <a:t>24</a:t>
            </a:fld>
            <a:endParaRPr lang="en-US"/>
          </a:p>
        </p:txBody>
      </p:sp>
    </p:spTree>
    <p:extLst>
      <p:ext uri="{BB962C8B-B14F-4D97-AF65-F5344CB8AC3E}">
        <p14:creationId xmlns:p14="http://schemas.microsoft.com/office/powerpoint/2010/main" val="3211224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Order sets can drive inappropriate testing if not well-constructed.</a:t>
            </a:r>
          </a:p>
        </p:txBody>
      </p:sp>
      <p:sp>
        <p:nvSpPr>
          <p:cNvPr id="4" name="Slide Number Placeholder 3"/>
          <p:cNvSpPr>
            <a:spLocks noGrp="1"/>
          </p:cNvSpPr>
          <p:nvPr>
            <p:ph type="sldNum" sz="quarter" idx="5"/>
          </p:nvPr>
        </p:nvSpPr>
        <p:spPr/>
        <p:txBody>
          <a:bodyPr/>
          <a:lstStyle/>
          <a:p>
            <a:fld id="{EFB74B66-5B25-480F-983B-5828353A16F0}" type="slidenum">
              <a:rPr lang="en-US" smtClean="0"/>
              <a:t>25</a:t>
            </a:fld>
            <a:endParaRPr lang="en-US"/>
          </a:p>
        </p:txBody>
      </p:sp>
    </p:spTree>
    <p:extLst>
      <p:ext uri="{BB962C8B-B14F-4D97-AF65-F5344CB8AC3E}">
        <p14:creationId xmlns:p14="http://schemas.microsoft.com/office/powerpoint/2010/main" val="3598480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B74B66-5B25-480F-983B-5828353A16F0}" type="slidenum">
              <a:rPr lang="en-US" smtClean="0"/>
              <a:t>27</a:t>
            </a:fld>
            <a:endParaRPr lang="en-US"/>
          </a:p>
        </p:txBody>
      </p:sp>
    </p:spTree>
    <p:extLst>
      <p:ext uri="{BB962C8B-B14F-4D97-AF65-F5344CB8AC3E}">
        <p14:creationId xmlns:p14="http://schemas.microsoft.com/office/powerpoint/2010/main" val="3033180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B74B66-5B25-480F-983B-5828353A16F0}" type="slidenum">
              <a:rPr lang="en-US" smtClean="0"/>
              <a:t>28</a:t>
            </a:fld>
            <a:endParaRPr lang="en-US"/>
          </a:p>
        </p:txBody>
      </p:sp>
    </p:spTree>
    <p:extLst>
      <p:ext uri="{BB962C8B-B14F-4D97-AF65-F5344CB8AC3E}">
        <p14:creationId xmlns:p14="http://schemas.microsoft.com/office/powerpoint/2010/main" val="2970810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for handout. Hide this slide for presentation.</a:t>
            </a:r>
          </a:p>
        </p:txBody>
      </p:sp>
      <p:sp>
        <p:nvSpPr>
          <p:cNvPr id="4" name="Slide Number Placeholder 3"/>
          <p:cNvSpPr>
            <a:spLocks noGrp="1"/>
          </p:cNvSpPr>
          <p:nvPr>
            <p:ph type="sldNum" sz="quarter" idx="5"/>
          </p:nvPr>
        </p:nvSpPr>
        <p:spPr/>
        <p:txBody>
          <a:bodyPr/>
          <a:lstStyle/>
          <a:p>
            <a:fld id="{EFB74B66-5B25-480F-983B-5828353A16F0}" type="slidenum">
              <a:rPr lang="en-US" smtClean="0"/>
              <a:t>29</a:t>
            </a:fld>
            <a:endParaRPr lang="en-US"/>
          </a:p>
        </p:txBody>
      </p:sp>
    </p:spTree>
    <p:extLst>
      <p:ext uri="{BB962C8B-B14F-4D97-AF65-F5344CB8AC3E}">
        <p14:creationId xmlns:p14="http://schemas.microsoft.com/office/powerpoint/2010/main" val="1869576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Any usage permission issues?</a:t>
            </a:r>
          </a:p>
        </p:txBody>
      </p:sp>
      <p:sp>
        <p:nvSpPr>
          <p:cNvPr id="4" name="Slide Number Placeholder 3"/>
          <p:cNvSpPr>
            <a:spLocks noGrp="1"/>
          </p:cNvSpPr>
          <p:nvPr>
            <p:ph type="sldNum" sz="quarter" idx="5"/>
          </p:nvPr>
        </p:nvSpPr>
        <p:spPr/>
        <p:txBody>
          <a:bodyPr/>
          <a:lstStyle/>
          <a:p>
            <a:fld id="{EFB74B66-5B25-480F-983B-5828353A16F0}" type="slidenum">
              <a:rPr lang="en-US" smtClean="0"/>
              <a:t>30</a:t>
            </a:fld>
            <a:endParaRPr lang="en-US"/>
          </a:p>
        </p:txBody>
      </p:sp>
    </p:spTree>
    <p:extLst>
      <p:ext uri="{BB962C8B-B14F-4D97-AF65-F5344CB8AC3E}">
        <p14:creationId xmlns:p14="http://schemas.microsoft.com/office/powerpoint/2010/main" val="1409518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Any usage permission issues?</a:t>
            </a:r>
          </a:p>
        </p:txBody>
      </p:sp>
      <p:sp>
        <p:nvSpPr>
          <p:cNvPr id="4" name="Slide Number Placeholder 3"/>
          <p:cNvSpPr>
            <a:spLocks noGrp="1"/>
          </p:cNvSpPr>
          <p:nvPr>
            <p:ph type="sldNum" sz="quarter" idx="5"/>
          </p:nvPr>
        </p:nvSpPr>
        <p:spPr/>
        <p:txBody>
          <a:bodyPr/>
          <a:lstStyle/>
          <a:p>
            <a:fld id="{EFB74B66-5B25-480F-983B-5828353A16F0}" type="slidenum">
              <a:rPr lang="en-US" smtClean="0"/>
              <a:t>31</a:t>
            </a:fld>
            <a:endParaRPr lang="en-US"/>
          </a:p>
        </p:txBody>
      </p:sp>
    </p:spTree>
    <p:extLst>
      <p:ext uri="{BB962C8B-B14F-4D97-AF65-F5344CB8AC3E}">
        <p14:creationId xmlns:p14="http://schemas.microsoft.com/office/powerpoint/2010/main" val="2358010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B74B66-5B25-480F-983B-5828353A16F0}" type="slidenum">
              <a:rPr lang="en-US" smtClean="0"/>
              <a:t>32</a:t>
            </a:fld>
            <a:endParaRPr lang="en-US"/>
          </a:p>
        </p:txBody>
      </p:sp>
    </p:spTree>
    <p:extLst>
      <p:ext uri="{BB962C8B-B14F-4D97-AF65-F5344CB8AC3E}">
        <p14:creationId xmlns:p14="http://schemas.microsoft.com/office/powerpoint/2010/main" val="1637857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B74B66-5B25-480F-983B-5828353A16F0}" type="slidenum">
              <a:rPr lang="en-US" smtClean="0"/>
              <a:t>2</a:t>
            </a:fld>
            <a:endParaRPr lang="en-US"/>
          </a:p>
        </p:txBody>
      </p:sp>
    </p:spTree>
    <p:extLst>
      <p:ext uri="{BB962C8B-B14F-4D97-AF65-F5344CB8AC3E}">
        <p14:creationId xmlns:p14="http://schemas.microsoft.com/office/powerpoint/2010/main" val="161156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Usage permission</a:t>
            </a:r>
          </a:p>
        </p:txBody>
      </p:sp>
      <p:sp>
        <p:nvSpPr>
          <p:cNvPr id="4" name="Slide Number Placeholder 3"/>
          <p:cNvSpPr>
            <a:spLocks noGrp="1"/>
          </p:cNvSpPr>
          <p:nvPr>
            <p:ph type="sldNum" sz="quarter" idx="5"/>
          </p:nvPr>
        </p:nvSpPr>
        <p:spPr/>
        <p:txBody>
          <a:bodyPr/>
          <a:lstStyle/>
          <a:p>
            <a:fld id="{EFB74B66-5B25-480F-983B-5828353A16F0}" type="slidenum">
              <a:rPr lang="en-US" smtClean="0"/>
              <a:t>33</a:t>
            </a:fld>
            <a:endParaRPr lang="en-US"/>
          </a:p>
        </p:txBody>
      </p:sp>
    </p:spTree>
    <p:extLst>
      <p:ext uri="{BB962C8B-B14F-4D97-AF65-F5344CB8AC3E}">
        <p14:creationId xmlns:p14="http://schemas.microsoft.com/office/powerpoint/2010/main" val="2014369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Usage permission?</a:t>
            </a:r>
          </a:p>
        </p:txBody>
      </p:sp>
      <p:sp>
        <p:nvSpPr>
          <p:cNvPr id="4" name="Slide Number Placeholder 3"/>
          <p:cNvSpPr>
            <a:spLocks noGrp="1"/>
          </p:cNvSpPr>
          <p:nvPr>
            <p:ph type="sldNum" sz="quarter" idx="5"/>
          </p:nvPr>
        </p:nvSpPr>
        <p:spPr/>
        <p:txBody>
          <a:bodyPr/>
          <a:lstStyle/>
          <a:p>
            <a:fld id="{EFB74B66-5B25-480F-983B-5828353A16F0}" type="slidenum">
              <a:rPr lang="en-US" smtClean="0"/>
              <a:t>35</a:t>
            </a:fld>
            <a:endParaRPr lang="en-US"/>
          </a:p>
        </p:txBody>
      </p:sp>
    </p:spTree>
    <p:extLst>
      <p:ext uri="{BB962C8B-B14F-4D97-AF65-F5344CB8AC3E}">
        <p14:creationId xmlns:p14="http://schemas.microsoft.com/office/powerpoint/2010/main" val="3489617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OK to use?</a:t>
            </a:r>
          </a:p>
        </p:txBody>
      </p:sp>
      <p:sp>
        <p:nvSpPr>
          <p:cNvPr id="4" name="Slide Number Placeholder 3"/>
          <p:cNvSpPr>
            <a:spLocks noGrp="1"/>
          </p:cNvSpPr>
          <p:nvPr>
            <p:ph type="sldNum" sz="quarter" idx="5"/>
          </p:nvPr>
        </p:nvSpPr>
        <p:spPr/>
        <p:txBody>
          <a:bodyPr/>
          <a:lstStyle/>
          <a:p>
            <a:fld id="{EFB74B66-5B25-480F-983B-5828353A16F0}" type="slidenum">
              <a:rPr lang="en-US" smtClean="0"/>
              <a:t>39</a:t>
            </a:fld>
            <a:endParaRPr lang="en-US"/>
          </a:p>
        </p:txBody>
      </p:sp>
    </p:spTree>
    <p:extLst>
      <p:ext uri="{BB962C8B-B14F-4D97-AF65-F5344CB8AC3E}">
        <p14:creationId xmlns:p14="http://schemas.microsoft.com/office/powerpoint/2010/main" val="2173100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OK to use?</a:t>
            </a:r>
          </a:p>
        </p:txBody>
      </p:sp>
      <p:sp>
        <p:nvSpPr>
          <p:cNvPr id="4" name="Slide Number Placeholder 3"/>
          <p:cNvSpPr>
            <a:spLocks noGrp="1"/>
          </p:cNvSpPr>
          <p:nvPr>
            <p:ph type="sldNum" sz="quarter" idx="5"/>
          </p:nvPr>
        </p:nvSpPr>
        <p:spPr/>
        <p:txBody>
          <a:bodyPr/>
          <a:lstStyle/>
          <a:p>
            <a:fld id="{EFB74B66-5B25-480F-983B-5828353A16F0}" type="slidenum">
              <a:rPr lang="en-US" smtClean="0"/>
              <a:t>40</a:t>
            </a:fld>
            <a:endParaRPr lang="en-US"/>
          </a:p>
        </p:txBody>
      </p:sp>
    </p:spTree>
    <p:extLst>
      <p:ext uri="{BB962C8B-B14F-4D97-AF65-F5344CB8AC3E}">
        <p14:creationId xmlns:p14="http://schemas.microsoft.com/office/powerpoint/2010/main" val="1920271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OK to use?</a:t>
            </a:r>
          </a:p>
        </p:txBody>
      </p:sp>
      <p:sp>
        <p:nvSpPr>
          <p:cNvPr id="4" name="Slide Number Placeholder 3"/>
          <p:cNvSpPr>
            <a:spLocks noGrp="1"/>
          </p:cNvSpPr>
          <p:nvPr>
            <p:ph type="sldNum" sz="quarter" idx="5"/>
          </p:nvPr>
        </p:nvSpPr>
        <p:spPr/>
        <p:txBody>
          <a:bodyPr/>
          <a:lstStyle/>
          <a:p>
            <a:fld id="{EFB74B66-5B25-480F-983B-5828353A16F0}" type="slidenum">
              <a:rPr lang="en-US" smtClean="0"/>
              <a:t>41</a:t>
            </a:fld>
            <a:endParaRPr lang="en-US"/>
          </a:p>
        </p:txBody>
      </p:sp>
    </p:spTree>
    <p:extLst>
      <p:ext uri="{BB962C8B-B14F-4D97-AF65-F5344CB8AC3E}">
        <p14:creationId xmlns:p14="http://schemas.microsoft.com/office/powerpoint/2010/main" val="1535308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B74B66-5B25-480F-983B-5828353A16F0}" type="slidenum">
              <a:rPr lang="en-US" smtClean="0"/>
              <a:t>42</a:t>
            </a:fld>
            <a:endParaRPr lang="en-US"/>
          </a:p>
        </p:txBody>
      </p:sp>
    </p:spTree>
    <p:extLst>
      <p:ext uri="{BB962C8B-B14F-4D97-AF65-F5344CB8AC3E}">
        <p14:creationId xmlns:p14="http://schemas.microsoft.com/office/powerpoint/2010/main" val="3317557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B74B66-5B25-480F-983B-5828353A16F0}" type="slidenum">
              <a:rPr lang="en-US" smtClean="0"/>
              <a:t>44</a:t>
            </a:fld>
            <a:endParaRPr lang="en-US"/>
          </a:p>
        </p:txBody>
      </p:sp>
    </p:spTree>
    <p:extLst>
      <p:ext uri="{BB962C8B-B14F-4D97-AF65-F5344CB8AC3E}">
        <p14:creationId xmlns:p14="http://schemas.microsoft.com/office/powerpoint/2010/main" val="3914007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to use at no cost.</a:t>
            </a:r>
          </a:p>
        </p:txBody>
      </p:sp>
      <p:sp>
        <p:nvSpPr>
          <p:cNvPr id="4" name="Slide Number Placeholder 3"/>
          <p:cNvSpPr>
            <a:spLocks noGrp="1"/>
          </p:cNvSpPr>
          <p:nvPr>
            <p:ph type="sldNum" sz="quarter" idx="5"/>
          </p:nvPr>
        </p:nvSpPr>
        <p:spPr/>
        <p:txBody>
          <a:bodyPr/>
          <a:lstStyle/>
          <a:p>
            <a:fld id="{EFB74B66-5B25-480F-983B-5828353A16F0}" type="slidenum">
              <a:rPr lang="en-US" smtClean="0"/>
              <a:t>45</a:t>
            </a:fld>
            <a:endParaRPr lang="en-US"/>
          </a:p>
        </p:txBody>
      </p:sp>
    </p:spTree>
    <p:extLst>
      <p:ext uri="{BB962C8B-B14F-4D97-AF65-F5344CB8AC3E}">
        <p14:creationId xmlns:p14="http://schemas.microsoft.com/office/powerpoint/2010/main" val="2165515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Automatic subject to jumping to conclusions and answering the wrong question</a:t>
            </a:r>
          </a:p>
          <a:p>
            <a:r>
              <a:rPr lang="en-US"/>
              <a:t>Reflective difficult and time consuming, requires training and practice</a:t>
            </a:r>
          </a:p>
        </p:txBody>
      </p:sp>
      <p:sp>
        <p:nvSpPr>
          <p:cNvPr id="4" name="Slide Number Placeholder 3"/>
          <p:cNvSpPr>
            <a:spLocks noGrp="1"/>
          </p:cNvSpPr>
          <p:nvPr>
            <p:ph type="sldNum" sz="quarter" idx="5"/>
          </p:nvPr>
        </p:nvSpPr>
        <p:spPr/>
        <p:txBody>
          <a:bodyPr/>
          <a:lstStyle/>
          <a:p>
            <a:fld id="{EFB74B66-5B25-480F-983B-5828353A16F0}" type="slidenum">
              <a:rPr lang="en-US" smtClean="0"/>
              <a:t>6</a:t>
            </a:fld>
            <a:endParaRPr lang="en-US"/>
          </a:p>
        </p:txBody>
      </p:sp>
    </p:spTree>
    <p:extLst>
      <p:ext uri="{BB962C8B-B14F-4D97-AF65-F5344CB8AC3E}">
        <p14:creationId xmlns:p14="http://schemas.microsoft.com/office/powerpoint/2010/main" val="3282631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B74B66-5B25-480F-983B-5828353A16F0}" type="slidenum">
              <a:rPr lang="en-US" smtClean="0"/>
              <a:t>9</a:t>
            </a:fld>
            <a:endParaRPr lang="en-US"/>
          </a:p>
        </p:txBody>
      </p:sp>
    </p:spTree>
    <p:extLst>
      <p:ext uri="{BB962C8B-B14F-4D97-AF65-F5344CB8AC3E}">
        <p14:creationId xmlns:p14="http://schemas.microsoft.com/office/powerpoint/2010/main" val="354530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Does this need permission to use?</a:t>
            </a:r>
          </a:p>
        </p:txBody>
      </p:sp>
      <p:sp>
        <p:nvSpPr>
          <p:cNvPr id="4" name="Slide Number Placeholder 3"/>
          <p:cNvSpPr>
            <a:spLocks noGrp="1"/>
          </p:cNvSpPr>
          <p:nvPr>
            <p:ph type="sldNum" sz="quarter" idx="5"/>
          </p:nvPr>
        </p:nvSpPr>
        <p:spPr/>
        <p:txBody>
          <a:bodyPr/>
          <a:lstStyle/>
          <a:p>
            <a:fld id="{EFB74B66-5B25-480F-983B-5828353A16F0}" type="slidenum">
              <a:rPr lang="en-US" smtClean="0"/>
              <a:t>16</a:t>
            </a:fld>
            <a:endParaRPr lang="en-US"/>
          </a:p>
        </p:txBody>
      </p:sp>
    </p:spTree>
    <p:extLst>
      <p:ext uri="{BB962C8B-B14F-4D97-AF65-F5344CB8AC3E}">
        <p14:creationId xmlns:p14="http://schemas.microsoft.com/office/powerpoint/2010/main" val="145168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B74B66-5B25-480F-983B-5828353A16F0}" type="slidenum">
              <a:rPr lang="en-US" smtClean="0"/>
              <a:t>17</a:t>
            </a:fld>
            <a:endParaRPr lang="en-US"/>
          </a:p>
        </p:txBody>
      </p:sp>
    </p:spTree>
    <p:extLst>
      <p:ext uri="{BB962C8B-B14F-4D97-AF65-F5344CB8AC3E}">
        <p14:creationId xmlns:p14="http://schemas.microsoft.com/office/powerpoint/2010/main" val="1487598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May rename obsolete orders with dot in front of name</a:t>
            </a:r>
          </a:p>
        </p:txBody>
      </p:sp>
      <p:sp>
        <p:nvSpPr>
          <p:cNvPr id="4" name="Slide Number Placeholder 3"/>
          <p:cNvSpPr>
            <a:spLocks noGrp="1"/>
          </p:cNvSpPr>
          <p:nvPr>
            <p:ph type="sldNum" sz="quarter" idx="5"/>
          </p:nvPr>
        </p:nvSpPr>
        <p:spPr/>
        <p:txBody>
          <a:bodyPr/>
          <a:lstStyle/>
          <a:p>
            <a:fld id="{EFB74B66-5B25-480F-983B-5828353A16F0}" type="slidenum">
              <a:rPr lang="en-US" smtClean="0"/>
              <a:t>18</a:t>
            </a:fld>
            <a:endParaRPr lang="en-US"/>
          </a:p>
        </p:txBody>
      </p:sp>
    </p:spTree>
    <p:extLst>
      <p:ext uri="{BB962C8B-B14F-4D97-AF65-F5344CB8AC3E}">
        <p14:creationId xmlns:p14="http://schemas.microsoft.com/office/powerpoint/2010/main" val="731310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B74B66-5B25-480F-983B-5828353A16F0}" type="slidenum">
              <a:rPr lang="en-US" smtClean="0"/>
              <a:t>19</a:t>
            </a:fld>
            <a:endParaRPr lang="en-US"/>
          </a:p>
        </p:txBody>
      </p:sp>
    </p:spTree>
    <p:extLst>
      <p:ext uri="{BB962C8B-B14F-4D97-AF65-F5344CB8AC3E}">
        <p14:creationId xmlns:p14="http://schemas.microsoft.com/office/powerpoint/2010/main" val="1041453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for handout or PDF. Hide this slide for presentation.</a:t>
            </a:r>
          </a:p>
        </p:txBody>
      </p:sp>
      <p:sp>
        <p:nvSpPr>
          <p:cNvPr id="4" name="Slide Number Placeholder 3"/>
          <p:cNvSpPr>
            <a:spLocks noGrp="1"/>
          </p:cNvSpPr>
          <p:nvPr>
            <p:ph type="sldNum" sz="quarter" idx="5"/>
          </p:nvPr>
        </p:nvSpPr>
        <p:spPr/>
        <p:txBody>
          <a:bodyPr/>
          <a:lstStyle/>
          <a:p>
            <a:fld id="{EFB74B66-5B25-480F-983B-5828353A16F0}" type="slidenum">
              <a:rPr lang="en-US" smtClean="0"/>
              <a:t>21</a:t>
            </a:fld>
            <a:endParaRPr lang="en-US"/>
          </a:p>
        </p:txBody>
      </p:sp>
    </p:spTree>
    <p:extLst>
      <p:ext uri="{BB962C8B-B14F-4D97-AF65-F5344CB8AC3E}">
        <p14:creationId xmlns:p14="http://schemas.microsoft.com/office/powerpoint/2010/main" val="1476865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8CA1A8-0294-4B8C-A683-EEB2ECFA40CD}" type="datetimeFigureOut">
              <a:rPr lang="en-US" smtClean="0"/>
              <a:t>6/1/23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85FBC-6DC5-4595-8B36-C5F76FA02E00}" type="slidenum">
              <a:rPr lang="en-US" smtClean="0"/>
              <a:t>‹#›</a:t>
            </a:fld>
            <a:endParaRPr lang="en-US"/>
          </a:p>
        </p:txBody>
      </p:sp>
    </p:spTree>
    <p:extLst>
      <p:ext uri="{BB962C8B-B14F-4D97-AF65-F5344CB8AC3E}">
        <p14:creationId xmlns:p14="http://schemas.microsoft.com/office/powerpoint/2010/main" val="684978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8CA1A8-0294-4B8C-A683-EEB2ECFA40CD}" type="datetimeFigureOut">
              <a:rPr lang="en-US" smtClean="0"/>
              <a:t>6/1/23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85FBC-6DC5-4595-8B36-C5F76FA02E00}" type="slidenum">
              <a:rPr lang="en-US" smtClean="0"/>
              <a:t>‹#›</a:t>
            </a:fld>
            <a:endParaRPr lang="en-US"/>
          </a:p>
        </p:txBody>
      </p:sp>
    </p:spTree>
    <p:extLst>
      <p:ext uri="{BB962C8B-B14F-4D97-AF65-F5344CB8AC3E}">
        <p14:creationId xmlns:p14="http://schemas.microsoft.com/office/powerpoint/2010/main" val="348988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8CA1A8-0294-4B8C-A683-EEB2ECFA40CD}" type="datetimeFigureOut">
              <a:rPr lang="en-US" smtClean="0"/>
              <a:t>6/1/23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85FBC-6DC5-4595-8B36-C5F76FA02E00}" type="slidenum">
              <a:rPr lang="en-US" smtClean="0"/>
              <a:t>‹#›</a:t>
            </a:fld>
            <a:endParaRPr lang="en-US"/>
          </a:p>
        </p:txBody>
      </p:sp>
    </p:spTree>
    <p:extLst>
      <p:ext uri="{BB962C8B-B14F-4D97-AF65-F5344CB8AC3E}">
        <p14:creationId xmlns:p14="http://schemas.microsoft.com/office/powerpoint/2010/main" val="178512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_option_2">
  <p:cSld name="Cover_option_2">
    <p:spTree>
      <p:nvGrpSpPr>
        <p:cNvPr id="1" name="Shape 15"/>
        <p:cNvGrpSpPr/>
        <p:nvPr/>
      </p:nvGrpSpPr>
      <p:grpSpPr>
        <a:xfrm>
          <a:off x="0" y="0"/>
          <a:ext cx="0" cy="0"/>
          <a:chOff x="0" y="0"/>
          <a:chExt cx="0" cy="0"/>
        </a:xfrm>
      </p:grpSpPr>
      <p:pic>
        <p:nvPicPr>
          <p:cNvPr id="2" name="Picture 1">
            <a:extLst>
              <a:ext uri="{FF2B5EF4-FFF2-40B4-BE49-F238E27FC236}">
                <a16:creationId xmlns:a16="http://schemas.microsoft.com/office/drawing/2014/main" id="{C922F883-4848-7E44-7973-0F3239C4BAB4}"/>
              </a:ext>
            </a:extLst>
          </p:cNvPr>
          <p:cNvPicPr>
            <a:picLocks noChangeAspect="1"/>
          </p:cNvPicPr>
          <p:nvPr userDrawn="1"/>
        </p:nvPicPr>
        <p:blipFill>
          <a:blip r:embed="rId2"/>
          <a:stretch>
            <a:fillRect/>
          </a:stretch>
        </p:blipFill>
        <p:spPr>
          <a:xfrm>
            <a:off x="0" y="0"/>
            <a:ext cx="12192000" cy="6864053"/>
          </a:xfrm>
          <a:prstGeom prst="rect">
            <a:avLst/>
          </a:prstGeom>
        </p:spPr>
      </p:pic>
      <p:sp>
        <p:nvSpPr>
          <p:cNvPr id="19" name="Google Shape;19;p2"/>
          <p:cNvSpPr/>
          <p:nvPr/>
        </p:nvSpPr>
        <p:spPr>
          <a:xfrm>
            <a:off x="4066647" y="1086973"/>
            <a:ext cx="6838157" cy="5401235"/>
          </a:xfrm>
          <a:prstGeom prst="rect">
            <a:avLst/>
          </a:prstGeom>
          <a:solidFill>
            <a:schemeClr val="dk2">
              <a:alpha val="84705"/>
            </a:schemeClr>
          </a:solidFill>
          <a:ln>
            <a:noFill/>
          </a:ln>
        </p:spPr>
        <p:txBody>
          <a:bodyPr spcFirstLastPara="1" wrap="square" lIns="97966" tIns="48983" rIns="97966" bIns="48983"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cxnSp>
        <p:nvCxnSpPr>
          <p:cNvPr id="20" name="Google Shape;20;p2"/>
          <p:cNvCxnSpPr/>
          <p:nvPr/>
        </p:nvCxnSpPr>
        <p:spPr>
          <a:xfrm>
            <a:off x="4413252" y="3463396"/>
            <a:ext cx="6195219" cy="0"/>
          </a:xfrm>
          <a:prstGeom prst="straightConnector1">
            <a:avLst/>
          </a:prstGeom>
          <a:noFill/>
          <a:ln w="9525" cap="flat" cmpd="sng">
            <a:solidFill>
              <a:srgbClr val="FFFFFF"/>
            </a:solidFill>
            <a:prstDash val="solid"/>
            <a:miter lim="800000"/>
            <a:headEnd type="none" w="sm" len="sm"/>
            <a:tailEnd type="none" w="sm" len="sm"/>
          </a:ln>
        </p:spPr>
      </p:cxnSp>
      <p:sp>
        <p:nvSpPr>
          <p:cNvPr id="21" name="Google Shape;21;p2"/>
          <p:cNvSpPr txBox="1">
            <a:spLocks noGrp="1"/>
          </p:cNvSpPr>
          <p:nvPr>
            <p:ph type="ctrTitle"/>
          </p:nvPr>
        </p:nvSpPr>
        <p:spPr>
          <a:xfrm>
            <a:off x="4413043" y="1976479"/>
            <a:ext cx="6196231" cy="118912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0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4413050" y="3599423"/>
            <a:ext cx="6196223" cy="969946"/>
          </a:xfrm>
          <a:prstGeom prst="rect">
            <a:avLst/>
          </a:prstGeom>
          <a:noFill/>
          <a:ln>
            <a:noFill/>
          </a:ln>
        </p:spPr>
        <p:txBody>
          <a:bodyPr spcFirstLastPara="1" wrap="square" lIns="91425" tIns="45700" rIns="91425" bIns="45700" anchor="t" anchorCtr="0">
            <a:noAutofit/>
          </a:bodyPr>
          <a:lstStyle>
            <a:lvl1pPr lvl="0" algn="l">
              <a:lnSpc>
                <a:spcPct val="90000"/>
              </a:lnSpc>
              <a:spcBef>
                <a:spcPts val="900"/>
              </a:spcBef>
              <a:spcAft>
                <a:spcPts val="0"/>
              </a:spcAft>
              <a:buClr>
                <a:schemeClr val="lt1"/>
              </a:buClr>
              <a:buSzPts val="2833"/>
              <a:buNone/>
              <a:defRPr sz="2550">
                <a:solidFill>
                  <a:schemeClr val="lt1"/>
                </a:solidFill>
              </a:defRPr>
            </a:lvl1pPr>
            <a:lvl2pPr lvl="1" algn="ctr">
              <a:lnSpc>
                <a:spcPct val="90000"/>
              </a:lnSpc>
              <a:spcBef>
                <a:spcPts val="450"/>
              </a:spcBef>
              <a:spcAft>
                <a:spcPts val="0"/>
              </a:spcAft>
              <a:buClr>
                <a:srgbClr val="888888"/>
              </a:buClr>
              <a:buSzPts val="2400"/>
              <a:buNone/>
              <a:defRPr>
                <a:solidFill>
                  <a:srgbClr val="888888"/>
                </a:solidFill>
              </a:defRPr>
            </a:lvl2pPr>
            <a:lvl3pPr lvl="2" algn="ctr">
              <a:lnSpc>
                <a:spcPct val="90000"/>
              </a:lnSpc>
              <a:spcBef>
                <a:spcPts val="450"/>
              </a:spcBef>
              <a:spcAft>
                <a:spcPts val="0"/>
              </a:spcAft>
              <a:buClr>
                <a:srgbClr val="888888"/>
              </a:buClr>
              <a:buSzPts val="2000"/>
              <a:buNone/>
              <a:defRPr>
                <a:solidFill>
                  <a:srgbClr val="888888"/>
                </a:solidFill>
              </a:defRPr>
            </a:lvl3pPr>
            <a:lvl4pPr lvl="3" algn="ctr">
              <a:lnSpc>
                <a:spcPct val="90000"/>
              </a:lnSpc>
              <a:spcBef>
                <a:spcPts val="450"/>
              </a:spcBef>
              <a:spcAft>
                <a:spcPts val="0"/>
              </a:spcAft>
              <a:buClr>
                <a:srgbClr val="888888"/>
              </a:buClr>
              <a:buSzPts val="1800"/>
              <a:buNone/>
              <a:defRPr>
                <a:solidFill>
                  <a:srgbClr val="888888"/>
                </a:solidFill>
              </a:defRPr>
            </a:lvl4pPr>
            <a:lvl5pPr lvl="4" algn="ctr">
              <a:lnSpc>
                <a:spcPct val="90000"/>
              </a:lnSpc>
              <a:spcBef>
                <a:spcPts val="450"/>
              </a:spcBef>
              <a:spcAft>
                <a:spcPts val="0"/>
              </a:spcAft>
              <a:buClr>
                <a:srgbClr val="888888"/>
              </a:buClr>
              <a:buSzPts val="1800"/>
              <a:buNone/>
              <a:defRPr>
                <a:solidFill>
                  <a:srgbClr val="888888"/>
                </a:solidFill>
              </a:defRPr>
            </a:lvl5pPr>
            <a:lvl6pPr lvl="5" algn="ctr">
              <a:lnSpc>
                <a:spcPct val="90000"/>
              </a:lnSpc>
              <a:spcBef>
                <a:spcPts val="450"/>
              </a:spcBef>
              <a:spcAft>
                <a:spcPts val="0"/>
              </a:spcAft>
              <a:buClr>
                <a:srgbClr val="888888"/>
              </a:buClr>
              <a:buSzPts val="1800"/>
              <a:buNone/>
              <a:defRPr>
                <a:solidFill>
                  <a:srgbClr val="888888"/>
                </a:solidFill>
              </a:defRPr>
            </a:lvl6pPr>
            <a:lvl7pPr lvl="6" algn="ctr">
              <a:lnSpc>
                <a:spcPct val="90000"/>
              </a:lnSpc>
              <a:spcBef>
                <a:spcPts val="450"/>
              </a:spcBef>
              <a:spcAft>
                <a:spcPts val="0"/>
              </a:spcAft>
              <a:buClr>
                <a:srgbClr val="888888"/>
              </a:buClr>
              <a:buSzPts val="1800"/>
              <a:buNone/>
              <a:defRPr>
                <a:solidFill>
                  <a:srgbClr val="888888"/>
                </a:solidFill>
              </a:defRPr>
            </a:lvl7pPr>
            <a:lvl8pPr lvl="7" algn="ctr">
              <a:lnSpc>
                <a:spcPct val="90000"/>
              </a:lnSpc>
              <a:spcBef>
                <a:spcPts val="450"/>
              </a:spcBef>
              <a:spcAft>
                <a:spcPts val="0"/>
              </a:spcAft>
              <a:buClr>
                <a:srgbClr val="888888"/>
              </a:buClr>
              <a:buSzPts val="1800"/>
              <a:buNone/>
              <a:defRPr>
                <a:solidFill>
                  <a:srgbClr val="888888"/>
                </a:solidFill>
              </a:defRPr>
            </a:lvl8pPr>
            <a:lvl9pPr lvl="8" algn="ctr">
              <a:lnSpc>
                <a:spcPct val="90000"/>
              </a:lnSpc>
              <a:spcBef>
                <a:spcPts val="450"/>
              </a:spcBef>
              <a:spcAft>
                <a:spcPts val="0"/>
              </a:spcAft>
              <a:buClr>
                <a:srgbClr val="888888"/>
              </a:buClr>
              <a:buSzPts val="1800"/>
              <a:buNone/>
              <a:defRPr>
                <a:solidFill>
                  <a:srgbClr val="888888"/>
                </a:solidFill>
              </a:defRPr>
            </a:lvl9pPr>
          </a:lstStyle>
          <a:p>
            <a:endParaRPr/>
          </a:p>
        </p:txBody>
      </p:sp>
      <p:sp>
        <p:nvSpPr>
          <p:cNvPr id="23" name="Google Shape;23;p2"/>
          <p:cNvSpPr txBox="1">
            <a:spLocks noGrp="1"/>
          </p:cNvSpPr>
          <p:nvPr>
            <p:ph type="body" idx="2"/>
          </p:nvPr>
        </p:nvSpPr>
        <p:spPr>
          <a:xfrm>
            <a:off x="4413043" y="5723927"/>
            <a:ext cx="3484771" cy="611524"/>
          </a:xfrm>
          <a:prstGeom prst="rect">
            <a:avLst/>
          </a:prstGeom>
          <a:noFill/>
          <a:ln>
            <a:noFill/>
          </a:ln>
        </p:spPr>
        <p:txBody>
          <a:bodyPr spcFirstLastPara="1" wrap="square" lIns="91425" tIns="45700" rIns="91425" bIns="45700" anchor="t" anchorCtr="0">
            <a:noAutofit/>
          </a:bodyPr>
          <a:lstStyle>
            <a:lvl1pPr marL="411480" marR="0" lvl="0" indent="-205740" algn="l">
              <a:lnSpc>
                <a:spcPct val="100000"/>
              </a:lnSpc>
              <a:spcBef>
                <a:spcPts val="0"/>
              </a:spcBef>
              <a:spcAft>
                <a:spcPts val="0"/>
              </a:spcAft>
              <a:buClr>
                <a:schemeClr val="lt1"/>
              </a:buClr>
              <a:buSzPts val="1500"/>
              <a:buFont typeface="Calibri"/>
              <a:buNone/>
              <a:defRPr sz="1350" b="0">
                <a:solidFill>
                  <a:schemeClr val="lt1"/>
                </a:solidFill>
              </a:defRPr>
            </a:lvl1pPr>
            <a:lvl2pPr marL="822960" lvl="1" indent="-308610" algn="l">
              <a:lnSpc>
                <a:spcPct val="90000"/>
              </a:lnSpc>
              <a:spcBef>
                <a:spcPts val="450"/>
              </a:spcBef>
              <a:spcAft>
                <a:spcPts val="0"/>
              </a:spcAft>
              <a:buClr>
                <a:schemeClr val="dk1"/>
              </a:buClr>
              <a:buSzPts val="1800"/>
              <a:buChar char="•"/>
              <a:defRPr/>
            </a:lvl2pPr>
            <a:lvl3pPr marL="1234440" lvl="2" indent="-308610" algn="l">
              <a:lnSpc>
                <a:spcPct val="90000"/>
              </a:lnSpc>
              <a:spcBef>
                <a:spcPts val="450"/>
              </a:spcBef>
              <a:spcAft>
                <a:spcPts val="0"/>
              </a:spcAft>
              <a:buClr>
                <a:schemeClr val="dk1"/>
              </a:buClr>
              <a:buSzPts val="1800"/>
              <a:buChar char="•"/>
              <a:defRPr/>
            </a:lvl3pPr>
            <a:lvl4pPr marL="1645920" lvl="3" indent="-308610" algn="l">
              <a:lnSpc>
                <a:spcPct val="90000"/>
              </a:lnSpc>
              <a:spcBef>
                <a:spcPts val="450"/>
              </a:spcBef>
              <a:spcAft>
                <a:spcPts val="0"/>
              </a:spcAft>
              <a:buClr>
                <a:schemeClr val="dk1"/>
              </a:buClr>
              <a:buSzPts val="1800"/>
              <a:buChar char="•"/>
              <a:defRPr/>
            </a:lvl4pPr>
            <a:lvl5pPr marL="2057400" lvl="4" indent="-308610" algn="l">
              <a:lnSpc>
                <a:spcPct val="90000"/>
              </a:lnSpc>
              <a:spcBef>
                <a:spcPts val="450"/>
              </a:spcBef>
              <a:spcAft>
                <a:spcPts val="0"/>
              </a:spcAft>
              <a:buClr>
                <a:schemeClr val="dk1"/>
              </a:buClr>
              <a:buSzPts val="1800"/>
              <a:buChar char="•"/>
              <a:defRPr/>
            </a:lvl5pPr>
            <a:lvl6pPr marL="2468880" lvl="5" indent="-308610" algn="l">
              <a:lnSpc>
                <a:spcPct val="90000"/>
              </a:lnSpc>
              <a:spcBef>
                <a:spcPts val="450"/>
              </a:spcBef>
              <a:spcAft>
                <a:spcPts val="0"/>
              </a:spcAft>
              <a:buClr>
                <a:schemeClr val="dk1"/>
              </a:buClr>
              <a:buSzPts val="1800"/>
              <a:buChar char="•"/>
              <a:defRPr/>
            </a:lvl6pPr>
            <a:lvl7pPr marL="2880360" lvl="6" indent="-308610" algn="l">
              <a:lnSpc>
                <a:spcPct val="90000"/>
              </a:lnSpc>
              <a:spcBef>
                <a:spcPts val="450"/>
              </a:spcBef>
              <a:spcAft>
                <a:spcPts val="0"/>
              </a:spcAft>
              <a:buClr>
                <a:schemeClr val="dk1"/>
              </a:buClr>
              <a:buSzPts val="1800"/>
              <a:buChar char="•"/>
              <a:defRPr/>
            </a:lvl7pPr>
            <a:lvl8pPr marL="3291840" lvl="7" indent="-308610" algn="l">
              <a:lnSpc>
                <a:spcPct val="90000"/>
              </a:lnSpc>
              <a:spcBef>
                <a:spcPts val="450"/>
              </a:spcBef>
              <a:spcAft>
                <a:spcPts val="0"/>
              </a:spcAft>
              <a:buClr>
                <a:schemeClr val="dk1"/>
              </a:buClr>
              <a:buSzPts val="1800"/>
              <a:buChar char="•"/>
              <a:defRPr/>
            </a:lvl8pPr>
            <a:lvl9pPr marL="3703320" lvl="8" indent="-308610" algn="l">
              <a:lnSpc>
                <a:spcPct val="90000"/>
              </a:lnSpc>
              <a:spcBef>
                <a:spcPts val="450"/>
              </a:spcBef>
              <a:spcAft>
                <a:spcPts val="0"/>
              </a:spcAft>
              <a:buClr>
                <a:schemeClr val="dk1"/>
              </a:buClr>
              <a:buSzPts val="1800"/>
              <a:buChar char="•"/>
              <a:defRPr/>
            </a:lvl9pPr>
          </a:lstStyle>
          <a:p>
            <a:endParaRPr/>
          </a:p>
        </p:txBody>
      </p:sp>
      <p:sp>
        <p:nvSpPr>
          <p:cNvPr id="24" name="Google Shape;24;p2"/>
          <p:cNvSpPr txBox="1">
            <a:spLocks noGrp="1"/>
          </p:cNvSpPr>
          <p:nvPr>
            <p:ph type="body" idx="3"/>
          </p:nvPr>
        </p:nvSpPr>
        <p:spPr>
          <a:xfrm>
            <a:off x="8142113" y="5694524"/>
            <a:ext cx="2466359" cy="611524"/>
          </a:xfrm>
          <a:prstGeom prst="rect">
            <a:avLst/>
          </a:prstGeom>
          <a:noFill/>
          <a:ln>
            <a:noFill/>
          </a:ln>
        </p:spPr>
        <p:txBody>
          <a:bodyPr spcFirstLastPara="1" wrap="square" lIns="91425" tIns="45700" rIns="91425" bIns="45700" anchor="t" anchorCtr="0">
            <a:noAutofit/>
          </a:bodyPr>
          <a:lstStyle>
            <a:lvl1pPr marL="411480" marR="0" lvl="0" indent="-205740" algn="r">
              <a:lnSpc>
                <a:spcPct val="120000"/>
              </a:lnSpc>
              <a:spcBef>
                <a:spcPts val="0"/>
              </a:spcBef>
              <a:spcAft>
                <a:spcPts val="0"/>
              </a:spcAft>
              <a:buClr>
                <a:schemeClr val="lt1"/>
              </a:buClr>
              <a:buSzPts val="1500"/>
              <a:buFont typeface="Calibri"/>
              <a:buNone/>
              <a:defRPr sz="1350" b="0">
                <a:solidFill>
                  <a:schemeClr val="lt1"/>
                </a:solidFill>
              </a:defRPr>
            </a:lvl1pPr>
            <a:lvl2pPr marL="822960" lvl="1" indent="-308610" algn="l">
              <a:lnSpc>
                <a:spcPct val="90000"/>
              </a:lnSpc>
              <a:spcBef>
                <a:spcPts val="450"/>
              </a:spcBef>
              <a:spcAft>
                <a:spcPts val="0"/>
              </a:spcAft>
              <a:buClr>
                <a:schemeClr val="dk1"/>
              </a:buClr>
              <a:buSzPts val="1800"/>
              <a:buChar char="•"/>
              <a:defRPr/>
            </a:lvl2pPr>
            <a:lvl3pPr marL="1234440" lvl="2" indent="-308610" algn="l">
              <a:lnSpc>
                <a:spcPct val="90000"/>
              </a:lnSpc>
              <a:spcBef>
                <a:spcPts val="450"/>
              </a:spcBef>
              <a:spcAft>
                <a:spcPts val="0"/>
              </a:spcAft>
              <a:buClr>
                <a:schemeClr val="dk1"/>
              </a:buClr>
              <a:buSzPts val="1800"/>
              <a:buChar char="•"/>
              <a:defRPr/>
            </a:lvl3pPr>
            <a:lvl4pPr marL="1645920" lvl="3" indent="-308610" algn="l">
              <a:lnSpc>
                <a:spcPct val="90000"/>
              </a:lnSpc>
              <a:spcBef>
                <a:spcPts val="450"/>
              </a:spcBef>
              <a:spcAft>
                <a:spcPts val="0"/>
              </a:spcAft>
              <a:buClr>
                <a:schemeClr val="dk1"/>
              </a:buClr>
              <a:buSzPts val="1800"/>
              <a:buChar char="•"/>
              <a:defRPr/>
            </a:lvl4pPr>
            <a:lvl5pPr marL="2057400" lvl="4" indent="-308610" algn="l">
              <a:lnSpc>
                <a:spcPct val="90000"/>
              </a:lnSpc>
              <a:spcBef>
                <a:spcPts val="450"/>
              </a:spcBef>
              <a:spcAft>
                <a:spcPts val="0"/>
              </a:spcAft>
              <a:buClr>
                <a:schemeClr val="dk1"/>
              </a:buClr>
              <a:buSzPts val="1800"/>
              <a:buChar char="•"/>
              <a:defRPr/>
            </a:lvl5pPr>
            <a:lvl6pPr marL="2468880" lvl="5" indent="-308610" algn="l">
              <a:lnSpc>
                <a:spcPct val="90000"/>
              </a:lnSpc>
              <a:spcBef>
                <a:spcPts val="450"/>
              </a:spcBef>
              <a:spcAft>
                <a:spcPts val="0"/>
              </a:spcAft>
              <a:buClr>
                <a:schemeClr val="dk1"/>
              </a:buClr>
              <a:buSzPts val="1800"/>
              <a:buChar char="•"/>
              <a:defRPr/>
            </a:lvl6pPr>
            <a:lvl7pPr marL="2880360" lvl="6" indent="-308610" algn="l">
              <a:lnSpc>
                <a:spcPct val="90000"/>
              </a:lnSpc>
              <a:spcBef>
                <a:spcPts val="450"/>
              </a:spcBef>
              <a:spcAft>
                <a:spcPts val="0"/>
              </a:spcAft>
              <a:buClr>
                <a:schemeClr val="dk1"/>
              </a:buClr>
              <a:buSzPts val="1800"/>
              <a:buChar char="•"/>
              <a:defRPr/>
            </a:lvl7pPr>
            <a:lvl8pPr marL="3291840" lvl="7" indent="-308610" algn="l">
              <a:lnSpc>
                <a:spcPct val="90000"/>
              </a:lnSpc>
              <a:spcBef>
                <a:spcPts val="450"/>
              </a:spcBef>
              <a:spcAft>
                <a:spcPts val="0"/>
              </a:spcAft>
              <a:buClr>
                <a:schemeClr val="dk1"/>
              </a:buClr>
              <a:buSzPts val="1800"/>
              <a:buChar char="•"/>
              <a:defRPr/>
            </a:lvl8pPr>
            <a:lvl9pPr marL="3703320" lvl="8" indent="-308610" algn="l">
              <a:lnSpc>
                <a:spcPct val="90000"/>
              </a:lnSpc>
              <a:spcBef>
                <a:spcPts val="45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05031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8CA1A8-0294-4B8C-A683-EEB2ECFA40CD}" type="datetimeFigureOut">
              <a:rPr lang="en-US" smtClean="0"/>
              <a:t>6/1/23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85FBC-6DC5-4595-8B36-C5F76FA02E00}" type="slidenum">
              <a:rPr lang="en-US" smtClean="0"/>
              <a:t>‹#›</a:t>
            </a:fld>
            <a:endParaRPr lang="en-US"/>
          </a:p>
        </p:txBody>
      </p:sp>
    </p:spTree>
    <p:extLst>
      <p:ext uri="{BB962C8B-B14F-4D97-AF65-F5344CB8AC3E}">
        <p14:creationId xmlns:p14="http://schemas.microsoft.com/office/powerpoint/2010/main" val="829377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8CA1A8-0294-4B8C-A683-EEB2ECFA40CD}" type="datetimeFigureOut">
              <a:rPr lang="en-US" smtClean="0"/>
              <a:t>6/1/23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85FBC-6DC5-4595-8B36-C5F76FA02E00}" type="slidenum">
              <a:rPr lang="en-US" smtClean="0"/>
              <a:t>‹#›</a:t>
            </a:fld>
            <a:endParaRPr lang="en-US"/>
          </a:p>
        </p:txBody>
      </p:sp>
    </p:spTree>
    <p:extLst>
      <p:ext uri="{BB962C8B-B14F-4D97-AF65-F5344CB8AC3E}">
        <p14:creationId xmlns:p14="http://schemas.microsoft.com/office/powerpoint/2010/main" val="149398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8CA1A8-0294-4B8C-A683-EEB2ECFA40CD}" type="datetimeFigureOut">
              <a:rPr lang="en-US" smtClean="0"/>
              <a:t>6/1/23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85FBC-6DC5-4595-8B36-C5F76FA02E00}" type="slidenum">
              <a:rPr lang="en-US" smtClean="0"/>
              <a:t>‹#›</a:t>
            </a:fld>
            <a:endParaRPr lang="en-US"/>
          </a:p>
        </p:txBody>
      </p:sp>
    </p:spTree>
    <p:extLst>
      <p:ext uri="{BB962C8B-B14F-4D97-AF65-F5344CB8AC3E}">
        <p14:creationId xmlns:p14="http://schemas.microsoft.com/office/powerpoint/2010/main" val="3837796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8CA1A8-0294-4B8C-A683-EEB2ECFA40CD}" type="datetimeFigureOut">
              <a:rPr lang="en-US" smtClean="0"/>
              <a:t>6/1/23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385FBC-6DC5-4595-8B36-C5F76FA02E00}" type="slidenum">
              <a:rPr lang="en-US" smtClean="0"/>
              <a:t>‹#›</a:t>
            </a:fld>
            <a:endParaRPr lang="en-US"/>
          </a:p>
        </p:txBody>
      </p:sp>
    </p:spTree>
    <p:extLst>
      <p:ext uri="{BB962C8B-B14F-4D97-AF65-F5344CB8AC3E}">
        <p14:creationId xmlns:p14="http://schemas.microsoft.com/office/powerpoint/2010/main" val="2415579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8CA1A8-0294-4B8C-A683-EEB2ECFA40CD}" type="datetimeFigureOut">
              <a:rPr lang="en-US" smtClean="0"/>
              <a:t>6/1/23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385FBC-6DC5-4595-8B36-C5F76FA02E00}" type="slidenum">
              <a:rPr lang="en-US" smtClean="0"/>
              <a:t>‹#›</a:t>
            </a:fld>
            <a:endParaRPr lang="en-US"/>
          </a:p>
        </p:txBody>
      </p:sp>
    </p:spTree>
    <p:extLst>
      <p:ext uri="{BB962C8B-B14F-4D97-AF65-F5344CB8AC3E}">
        <p14:creationId xmlns:p14="http://schemas.microsoft.com/office/powerpoint/2010/main" val="4039305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CA1A8-0294-4B8C-A683-EEB2ECFA40CD}" type="datetimeFigureOut">
              <a:rPr lang="en-US" smtClean="0"/>
              <a:t>6/1/23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385FBC-6DC5-4595-8B36-C5F76FA02E00}" type="slidenum">
              <a:rPr lang="en-US" smtClean="0"/>
              <a:t>‹#›</a:t>
            </a:fld>
            <a:endParaRPr lang="en-US"/>
          </a:p>
        </p:txBody>
      </p:sp>
    </p:spTree>
    <p:extLst>
      <p:ext uri="{BB962C8B-B14F-4D97-AF65-F5344CB8AC3E}">
        <p14:creationId xmlns:p14="http://schemas.microsoft.com/office/powerpoint/2010/main" val="1710550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8CA1A8-0294-4B8C-A683-EEB2ECFA40CD}" type="datetimeFigureOut">
              <a:rPr lang="en-US" smtClean="0"/>
              <a:t>6/1/23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85FBC-6DC5-4595-8B36-C5F76FA02E00}" type="slidenum">
              <a:rPr lang="en-US" smtClean="0"/>
              <a:t>‹#›</a:t>
            </a:fld>
            <a:endParaRPr lang="en-US"/>
          </a:p>
        </p:txBody>
      </p:sp>
    </p:spTree>
    <p:extLst>
      <p:ext uri="{BB962C8B-B14F-4D97-AF65-F5344CB8AC3E}">
        <p14:creationId xmlns:p14="http://schemas.microsoft.com/office/powerpoint/2010/main" val="2193863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8CA1A8-0294-4B8C-A683-EEB2ECFA40CD}" type="datetimeFigureOut">
              <a:rPr lang="en-US" smtClean="0"/>
              <a:t>6/1/23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85FBC-6DC5-4595-8B36-C5F76FA02E00}" type="slidenum">
              <a:rPr lang="en-US" smtClean="0"/>
              <a:t>‹#›</a:t>
            </a:fld>
            <a:endParaRPr lang="en-US"/>
          </a:p>
        </p:txBody>
      </p:sp>
    </p:spTree>
    <p:extLst>
      <p:ext uri="{BB962C8B-B14F-4D97-AF65-F5344CB8AC3E}">
        <p14:creationId xmlns:p14="http://schemas.microsoft.com/office/powerpoint/2010/main" val="2909826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CA1A8-0294-4B8C-A683-EEB2ECFA40CD}" type="datetimeFigureOut">
              <a:rPr lang="en-US" smtClean="0"/>
              <a:t>6/1/23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85FBC-6DC5-4595-8B36-C5F76FA02E00}" type="slidenum">
              <a:rPr lang="en-US" smtClean="0"/>
              <a:t>‹#›</a:t>
            </a:fld>
            <a:endParaRPr lang="en-US"/>
          </a:p>
        </p:txBody>
      </p:sp>
    </p:spTree>
    <p:extLst>
      <p:ext uri="{BB962C8B-B14F-4D97-AF65-F5344CB8AC3E}">
        <p14:creationId xmlns:p14="http://schemas.microsoft.com/office/powerpoint/2010/main" val="2693218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111/ijlh.1267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commons.wikimedia.org/wiki/File:Info-button.p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hyperlink" Target="https://en.wikipedia.org/wiki/The_Boy_Who_Cried_Wolf#/media/File:Boycriedwolfbarlow.jpg" TargetMode="External"/><Relationship Id="rId5" Type="http://schemas.openxmlformats.org/officeDocument/2006/relationships/hyperlink" Target="http://2017.igem.org/Team:Macquarie_Australia" TargetMode="Externa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doi.org/10.1080/15534510500181459"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emf"/></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doi.org/10.1111/ijlh.12679"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doi.org/10.1093/clinchem/hvab201"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www.flaticon.com/free-icons/shopping-cart" TargetMode="External"/><Relationship Id="rId13" Type="http://schemas.openxmlformats.org/officeDocument/2006/relationships/hyperlink" Target="https://www.flaticon.com/free-icons/decision-making" TargetMode="External"/><Relationship Id="rId18" Type="http://schemas.openxmlformats.org/officeDocument/2006/relationships/hyperlink" Target="https://www.flaticon.com/free-icons/brain" TargetMode="External"/><Relationship Id="rId26" Type="http://schemas.openxmlformats.org/officeDocument/2006/relationships/hyperlink" Target="https://www.flaticon.com/authors/good-ware" TargetMode="External"/><Relationship Id="rId3" Type="http://schemas.openxmlformats.org/officeDocument/2006/relationships/hyperlink" Target="https://pixabay.com/images/search/laboratory/?pagi=3&amp;" TargetMode="External"/><Relationship Id="rId21" Type="http://schemas.openxmlformats.org/officeDocument/2006/relationships/hyperlink" Target="https://www.flaticon.com/free-icons/puzzle" TargetMode="External"/><Relationship Id="rId7" Type="http://schemas.openxmlformats.org/officeDocument/2006/relationships/hyperlink" Target="https://www.flaticon.com/free-icons/timer" TargetMode="External"/><Relationship Id="rId12" Type="http://schemas.openxmlformats.org/officeDocument/2006/relationships/hyperlink" Target="https://www.flaticon.com/" TargetMode="External"/><Relationship Id="rId17" Type="http://schemas.openxmlformats.org/officeDocument/2006/relationships/hyperlink" Target="https://www.flaticon.com/free-icons/stress" TargetMode="External"/><Relationship Id="rId25" Type="http://schemas.openxmlformats.org/officeDocument/2006/relationships/hyperlink" Target="https://www.flaticon.com/free-icons/book" TargetMode="External"/><Relationship Id="rId2" Type="http://schemas.openxmlformats.org/officeDocument/2006/relationships/hyperlink" Target="https://creativecommons.org/licenses/by/4.0/" TargetMode="External"/><Relationship Id="rId16" Type="http://schemas.openxmlformats.org/officeDocument/2006/relationships/hyperlink" Target="https://www.flaticon.com/authors/iconmarketpk" TargetMode="External"/><Relationship Id="rId20" Type="http://schemas.openxmlformats.org/officeDocument/2006/relationships/hyperlink" Target="https://www.flaticon.com/authors/juicy-fish" TargetMode="External"/><Relationship Id="rId1" Type="http://schemas.openxmlformats.org/officeDocument/2006/relationships/slideLayout" Target="../slideLayouts/slideLayout2.xml"/><Relationship Id="rId6" Type="http://schemas.openxmlformats.org/officeDocument/2006/relationships/hyperlink" Target="https://www.flaticon.com/free-icons/technology" TargetMode="External"/><Relationship Id="rId11" Type="http://schemas.openxmlformats.org/officeDocument/2006/relationships/hyperlink" Target="https://www.flaticon.com/authors/freepik" TargetMode="External"/><Relationship Id="rId24" Type="http://schemas.openxmlformats.org/officeDocument/2006/relationships/hyperlink" Target="https://www.flaticon.com/authors/orvipixel" TargetMode="External"/><Relationship Id="rId5" Type="http://schemas.openxmlformats.org/officeDocument/2006/relationships/hyperlink" Target="https://www.flaticon.com/free-icons/wood" TargetMode="External"/><Relationship Id="rId15" Type="http://schemas.openxmlformats.org/officeDocument/2006/relationships/hyperlink" Target="https://www.flaticon.com/free-icons/calendar" TargetMode="External"/><Relationship Id="rId23" Type="http://schemas.openxmlformats.org/officeDocument/2006/relationships/hyperlink" Target="https://www.flaticon.com/free-icons/decision-tree" TargetMode="External"/><Relationship Id="rId10" Type="http://schemas.openxmlformats.org/officeDocument/2006/relationships/hyperlink" Target="https://www.flaticon.com/free-icons/ten-commandments" TargetMode="External"/><Relationship Id="rId19" Type="http://schemas.openxmlformats.org/officeDocument/2006/relationships/hyperlink" Target="https://www.flaticon.com/free-icons/gaming" TargetMode="External"/><Relationship Id="rId4" Type="http://schemas.openxmlformats.org/officeDocument/2006/relationships/hyperlink" Target="https://www.flaticon.com/free-icons/agenda" TargetMode="External"/><Relationship Id="rId9" Type="http://schemas.openxmlformats.org/officeDocument/2006/relationships/hyperlink" Target="https://www.flaticon.com/free-icons/target" TargetMode="External"/><Relationship Id="rId14" Type="http://schemas.openxmlformats.org/officeDocument/2006/relationships/hyperlink" Target="https://www.flaticon.com/authors/uniconlabs" TargetMode="External"/><Relationship Id="rId22" Type="http://schemas.openxmlformats.org/officeDocument/2006/relationships/hyperlink" Target="https://www.flaticon.com/authors/mynamepong" TargetMode="External"/><Relationship Id="rId27" Type="http://schemas.openxmlformats.org/officeDocument/2006/relationships/image" Target="../media/image5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3"/>
          <p:cNvSpPr txBox="1">
            <a:spLocks noGrp="1"/>
          </p:cNvSpPr>
          <p:nvPr>
            <p:ph type="ctrTitle"/>
          </p:nvPr>
        </p:nvSpPr>
        <p:spPr>
          <a:xfrm>
            <a:off x="4581339" y="1488266"/>
            <a:ext cx="5576608" cy="1831537"/>
          </a:xfrm>
          <a:prstGeom prst="rect">
            <a:avLst/>
          </a:prstGeom>
          <a:noFill/>
          <a:ln>
            <a:noFill/>
          </a:ln>
        </p:spPr>
        <p:txBody>
          <a:bodyPr spcFirstLastPara="1" vert="horz" wrap="square" lIns="82283" tIns="41130" rIns="82283" bIns="41130" numCol="1" rtlCol="0" anchor="b" anchorCtr="0" compatLnSpc="1">
            <a:prstTxWarp prst="textNoShape">
              <a:avLst/>
            </a:prstTxWarp>
            <a:noAutofit/>
          </a:bodyPr>
          <a:lstStyle/>
          <a:p>
            <a:pPr>
              <a:lnSpc>
                <a:spcPct val="120000"/>
              </a:lnSpc>
            </a:pPr>
            <a:r>
              <a:rPr lang="en-US" sz="2400" b="1">
                <a:latin typeface="Arial" panose="020B0604020202020204" pitchFamily="34" charset="0"/>
                <a:cs typeface="Arial" panose="020B0604020202020204" pitchFamily="34" charset="0"/>
              </a:rPr>
              <a:t>Introduction to</a:t>
            </a:r>
            <a:br>
              <a:rPr lang="en-US" b="1">
                <a:latin typeface="Arial" panose="020B0604020202020204" pitchFamily="34" charset="0"/>
                <a:cs typeface="Arial" panose="020B0604020202020204" pitchFamily="34" charset="0"/>
              </a:rPr>
            </a:br>
            <a:r>
              <a:rPr lang="en-US" b="1">
                <a:latin typeface="Arial" panose="020B0604020202020204" pitchFamily="34" charset="0"/>
                <a:cs typeface="Arial" panose="020B0604020202020204" pitchFamily="34" charset="0"/>
              </a:rPr>
              <a:t>Pathology Informatics</a:t>
            </a:r>
            <a:endParaRPr b="1">
              <a:latin typeface="Arial" panose="020B0604020202020204" pitchFamily="34" charset="0"/>
              <a:cs typeface="Arial" panose="020B0604020202020204" pitchFamily="34" charset="0"/>
            </a:endParaRPr>
          </a:p>
        </p:txBody>
      </p:sp>
      <p:sp>
        <p:nvSpPr>
          <p:cNvPr id="229" name="Google Shape;229;p33"/>
          <p:cNvSpPr txBox="1">
            <a:spLocks noGrp="1"/>
          </p:cNvSpPr>
          <p:nvPr>
            <p:ph type="subTitle" idx="1"/>
          </p:nvPr>
        </p:nvSpPr>
        <p:spPr>
          <a:xfrm>
            <a:off x="4581346" y="3582384"/>
            <a:ext cx="5576580" cy="1070280"/>
          </a:xfrm>
          <a:prstGeom prst="rect">
            <a:avLst/>
          </a:prstGeom>
          <a:noFill/>
          <a:ln>
            <a:noFill/>
          </a:ln>
        </p:spPr>
        <p:txBody>
          <a:bodyPr spcFirstLastPara="1" vert="horz" wrap="square" lIns="82283" tIns="41130" rIns="82283" bIns="41130" rtlCol="0" anchor="t" anchorCtr="0">
            <a:noAutofit/>
          </a:bodyPr>
          <a:lstStyle/>
          <a:p>
            <a:pPr marL="0" indent="0">
              <a:lnSpc>
                <a:spcPct val="100000"/>
              </a:lnSpc>
              <a:spcBef>
                <a:spcPts val="0"/>
              </a:spcBef>
              <a:buSzPts val="2408"/>
            </a:pPr>
            <a:r>
              <a:rPr lang="en-US" sz="2167" b="1">
                <a:latin typeface="Arial" panose="020B0604020202020204" pitchFamily="34" charset="0"/>
                <a:cs typeface="Arial" panose="020B0604020202020204" pitchFamily="34" charset="0"/>
              </a:rPr>
              <a:t>Session 7: </a:t>
            </a:r>
            <a:br>
              <a:rPr lang="en-US" sz="2167" b="1">
                <a:latin typeface="Arial" panose="020B0604020202020204" pitchFamily="34" charset="0"/>
                <a:cs typeface="Arial" panose="020B0604020202020204" pitchFamily="34" charset="0"/>
              </a:rPr>
            </a:br>
            <a:r>
              <a:rPr lang="en-US" sz="2167" b="1">
                <a:latin typeface="Arial" panose="020B0604020202020204" pitchFamily="34" charset="0"/>
                <a:cs typeface="Arial" panose="020B0604020202020204" pitchFamily="34" charset="0"/>
              </a:rPr>
              <a:t>Clinical Decision Support</a:t>
            </a:r>
            <a:endParaRPr sz="2167">
              <a:latin typeface="Arial" panose="020B0604020202020204" pitchFamily="34" charset="0"/>
              <a:cs typeface="Arial" panose="020B0604020202020204" pitchFamily="34" charset="0"/>
            </a:endParaRPr>
          </a:p>
        </p:txBody>
      </p:sp>
      <p:sp>
        <p:nvSpPr>
          <p:cNvPr id="230" name="Google Shape;230;p33"/>
          <p:cNvSpPr txBox="1">
            <a:spLocks noGrp="1"/>
          </p:cNvSpPr>
          <p:nvPr>
            <p:ph type="body" idx="2"/>
          </p:nvPr>
        </p:nvSpPr>
        <p:spPr>
          <a:xfrm>
            <a:off x="4581338" y="5329479"/>
            <a:ext cx="3136294" cy="940691"/>
          </a:xfrm>
          <a:prstGeom prst="rect">
            <a:avLst/>
          </a:prstGeom>
          <a:noFill/>
          <a:ln>
            <a:noFill/>
          </a:ln>
        </p:spPr>
        <p:txBody>
          <a:bodyPr spcFirstLastPara="1" vert="horz" wrap="square" lIns="82283" tIns="41130" rIns="82283" bIns="41130" rtlCol="0" anchor="t" anchorCtr="0">
            <a:noAutofit/>
          </a:bodyPr>
          <a:lstStyle/>
          <a:p>
            <a:pPr marL="0" indent="0"/>
            <a:r>
              <a:rPr lang="en-US" dirty="0"/>
              <a:t>James Harrison, MD PhD</a:t>
            </a:r>
          </a:p>
          <a:p>
            <a:pPr marL="0" indent="0"/>
            <a:r>
              <a:rPr lang="en-US" dirty="0"/>
              <a:t>University of Virginia</a:t>
            </a:r>
          </a:p>
          <a:p>
            <a:pPr marL="0" indent="0"/>
            <a:r>
              <a:rPr lang="en-US" dirty="0"/>
              <a:t>Ronald </a:t>
            </a:r>
            <a:r>
              <a:rPr lang="en-US" dirty="0" err="1"/>
              <a:t>Jackups</a:t>
            </a:r>
            <a:r>
              <a:rPr lang="en-US" dirty="0"/>
              <a:t> , MD PhD</a:t>
            </a:r>
          </a:p>
          <a:p>
            <a:pPr marL="0" indent="0"/>
            <a:r>
              <a:rPr lang="en-US" dirty="0"/>
              <a:t>Washington University in St. Louis</a:t>
            </a:r>
            <a:endParaRPr dirty="0"/>
          </a:p>
        </p:txBody>
      </p:sp>
      <p:sp>
        <p:nvSpPr>
          <p:cNvPr id="231" name="Google Shape;231;p33"/>
          <p:cNvSpPr txBox="1">
            <a:spLocks noGrp="1"/>
          </p:cNvSpPr>
          <p:nvPr>
            <p:ph type="body" idx="3"/>
          </p:nvPr>
        </p:nvSpPr>
        <p:spPr>
          <a:xfrm>
            <a:off x="7937501" y="5329482"/>
            <a:ext cx="2219723" cy="770228"/>
          </a:xfrm>
          <a:prstGeom prst="rect">
            <a:avLst/>
          </a:prstGeom>
          <a:noFill/>
          <a:ln>
            <a:noFill/>
          </a:ln>
        </p:spPr>
        <p:txBody>
          <a:bodyPr spcFirstLastPara="1" vert="horz" wrap="square" lIns="82283" tIns="41130" rIns="82283" bIns="41130" rtlCol="0" anchor="t" anchorCtr="0">
            <a:noAutofit/>
          </a:bodyPr>
          <a:lstStyle/>
          <a:p>
            <a:pPr marL="0" indent="0">
              <a:lnSpc>
                <a:spcPct val="100000"/>
              </a:lnSpc>
            </a:pPr>
            <a:r>
              <a:rPr lang="en-US" dirty="0"/>
              <a:t>2023</a:t>
            </a:r>
          </a:p>
          <a:p>
            <a:pPr marL="0" indent="0">
              <a:lnSpc>
                <a:spcPct val="100000"/>
              </a:lnSpc>
            </a:pPr>
            <a:r>
              <a:rPr lang="en-US" dirty="0"/>
              <a:t>API distribution, version 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Guidelines for effective CDS</a:t>
            </a:r>
          </a:p>
        </p:txBody>
      </p:sp>
      <p:sp>
        <p:nvSpPr>
          <p:cNvPr id="4" name="TextBox 3"/>
          <p:cNvSpPr txBox="1"/>
          <p:nvPr/>
        </p:nvSpPr>
        <p:spPr>
          <a:xfrm>
            <a:off x="6054610" y="2228671"/>
            <a:ext cx="5062924" cy="1200329"/>
          </a:xfrm>
          <a:prstGeom prst="rect">
            <a:avLst/>
          </a:prstGeom>
          <a:noFill/>
        </p:spPr>
        <p:txBody>
          <a:bodyPr wrap="none" rtlCol="0">
            <a:spAutoFit/>
          </a:bodyPr>
          <a:lstStyle/>
          <a:p>
            <a:pPr marL="285750" indent="-285750">
              <a:buFont typeface="Arial" panose="020B0604020202020204" pitchFamily="34" charset="0"/>
              <a:buChar char="•"/>
            </a:pPr>
            <a:r>
              <a:rPr lang="en-US" sz="2400"/>
              <a:t>Well-supported recommendation?</a:t>
            </a:r>
          </a:p>
          <a:p>
            <a:pPr marL="285750" indent="-285750">
              <a:buFont typeface="Arial" panose="020B0604020202020204" pitchFamily="34" charset="0"/>
              <a:buChar char="•"/>
            </a:pPr>
            <a:r>
              <a:rPr lang="en-US" sz="2400"/>
              <a:t>Simple, concise message?</a:t>
            </a:r>
          </a:p>
          <a:p>
            <a:pPr marL="285750" indent="-285750">
              <a:buFont typeface="Arial" panose="020B0604020202020204" pitchFamily="34" charset="0"/>
              <a:buChar char="•"/>
            </a:pPr>
            <a:r>
              <a:rPr lang="en-US" sz="2400"/>
              <a:t>Guideline meets intended objective?</a:t>
            </a:r>
          </a:p>
        </p:txBody>
      </p:sp>
      <p:sp>
        <p:nvSpPr>
          <p:cNvPr id="3" name="TextBox 2">
            <a:extLst>
              <a:ext uri="{FF2B5EF4-FFF2-40B4-BE49-F238E27FC236}">
                <a16:creationId xmlns:a16="http://schemas.microsoft.com/office/drawing/2014/main" id="{08A37EC8-F96A-DFDC-2122-1D842297E680}"/>
              </a:ext>
            </a:extLst>
          </p:cNvPr>
          <p:cNvSpPr txBox="1"/>
          <p:nvPr/>
        </p:nvSpPr>
        <p:spPr>
          <a:xfrm>
            <a:off x="2297929" y="6306430"/>
            <a:ext cx="9462052" cy="461665"/>
          </a:xfrm>
          <a:prstGeom prst="rect">
            <a:avLst/>
          </a:prstGeom>
          <a:noFill/>
        </p:spPr>
        <p:txBody>
          <a:bodyPr wrap="square" rtlCol="0">
            <a:spAutoFit/>
          </a:bodyPr>
          <a:lstStyle/>
          <a:p>
            <a:r>
              <a:rPr lang="en-US" sz="1200"/>
              <a:t>Adapted from Sirajuddin AM et al. Implementation pearls from a new guidebook on improving medication use and outcomes with clinical decision support: Effective CDS is essential for addressing healthcare performance improvement imperatives. </a:t>
            </a:r>
            <a:r>
              <a:rPr lang="en-US" sz="1200" i="1"/>
              <a:t>J </a:t>
            </a:r>
            <a:r>
              <a:rPr lang="en-US" sz="1200" i="1" err="1"/>
              <a:t>Healthc</a:t>
            </a:r>
            <a:r>
              <a:rPr lang="en-US" sz="1200" i="1"/>
              <a:t> Inf </a:t>
            </a:r>
            <a:r>
              <a:rPr lang="en-US" sz="1200" i="1" err="1"/>
              <a:t>Manag</a:t>
            </a:r>
            <a:r>
              <a:rPr lang="en-US" sz="1200" i="1"/>
              <a:t> </a:t>
            </a:r>
            <a:r>
              <a:rPr lang="en-US" sz="1200"/>
              <a:t>2009;23(4): 38–45.</a:t>
            </a:r>
          </a:p>
        </p:txBody>
      </p:sp>
      <p:pic>
        <p:nvPicPr>
          <p:cNvPr id="11" name="Picture 10" descr="Shape&#10;&#10;Description automatically generated with low confidence">
            <a:extLst>
              <a:ext uri="{FF2B5EF4-FFF2-40B4-BE49-F238E27FC236}">
                <a16:creationId xmlns:a16="http://schemas.microsoft.com/office/drawing/2014/main" id="{E452013E-FB89-666E-747A-F3E3BE8274B3}"/>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44488" y="498699"/>
            <a:ext cx="1359877" cy="1359877"/>
          </a:xfrm>
          <a:prstGeom prst="rect">
            <a:avLst/>
          </a:prstGeom>
        </p:spPr>
      </p:pic>
      <p:sp>
        <p:nvSpPr>
          <p:cNvPr id="12" name="Right Arrow 11">
            <a:extLst>
              <a:ext uri="{FF2B5EF4-FFF2-40B4-BE49-F238E27FC236}">
                <a16:creationId xmlns:a16="http://schemas.microsoft.com/office/drawing/2014/main" id="{6D3486B3-A05B-84E6-DE8B-439D55B8F14F}"/>
              </a:ext>
            </a:extLst>
          </p:cNvPr>
          <p:cNvSpPr/>
          <p:nvPr/>
        </p:nvSpPr>
        <p:spPr>
          <a:xfrm>
            <a:off x="10326550" y="592500"/>
            <a:ext cx="304799" cy="410308"/>
          </a:xfrm>
          <a:prstGeom prst="rightArrow">
            <a:avLst>
              <a:gd name="adj1" fmla="val 67143"/>
              <a:gd name="adj2" fmla="val 50000"/>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 name="TextBox 12">
            <a:extLst>
              <a:ext uri="{FF2B5EF4-FFF2-40B4-BE49-F238E27FC236}">
                <a16:creationId xmlns:a16="http://schemas.microsoft.com/office/drawing/2014/main" id="{D121C1C5-16E5-6EAC-75D9-F9D9702B779A}"/>
              </a:ext>
            </a:extLst>
          </p:cNvPr>
          <p:cNvSpPr txBox="1"/>
          <p:nvPr/>
        </p:nvSpPr>
        <p:spPr>
          <a:xfrm>
            <a:off x="10267934" y="580785"/>
            <a:ext cx="389850" cy="584775"/>
          </a:xfrm>
          <a:prstGeom prst="rect">
            <a:avLst/>
          </a:prstGeom>
          <a:noFill/>
        </p:spPr>
        <p:txBody>
          <a:bodyPr wrap="none" rtlCol="0">
            <a:spAutoFit/>
          </a:bodyPr>
          <a:lstStyle/>
          <a:p>
            <a:r>
              <a:rPr lang="en-US" sz="3200">
                <a:solidFill>
                  <a:srgbClr val="FF0000"/>
                </a:solidFill>
              </a:rPr>
              <a:t>*</a:t>
            </a:r>
          </a:p>
        </p:txBody>
      </p:sp>
      <p:graphicFrame>
        <p:nvGraphicFramePr>
          <p:cNvPr id="6" name="Table 5">
            <a:extLst>
              <a:ext uri="{FF2B5EF4-FFF2-40B4-BE49-F238E27FC236}">
                <a16:creationId xmlns:a16="http://schemas.microsoft.com/office/drawing/2014/main" id="{0892CD21-AAC8-8790-1B84-207F6C4BC75B}"/>
              </a:ext>
            </a:extLst>
          </p:cNvPr>
          <p:cNvGraphicFramePr>
            <a:graphicFrameLocks noGrp="1"/>
          </p:cNvGraphicFramePr>
          <p:nvPr>
            <p:extLst>
              <p:ext uri="{D42A27DB-BD31-4B8C-83A1-F6EECF244321}">
                <p14:modId xmlns:p14="http://schemas.microsoft.com/office/powerpoint/2010/main" val="324306398"/>
              </p:ext>
            </p:extLst>
          </p:nvPr>
        </p:nvGraphicFramePr>
        <p:xfrm>
          <a:off x="1074466" y="1961869"/>
          <a:ext cx="4729568" cy="3620784"/>
        </p:xfrm>
        <a:graphic>
          <a:graphicData uri="http://schemas.openxmlformats.org/drawingml/2006/table">
            <a:tbl>
              <a:tblPr firstRow="1" bandRow="1">
                <a:tableStyleId>{93296810-A885-4BE3-A3E7-6D5BEEA58F35}</a:tableStyleId>
              </a:tblPr>
              <a:tblGrid>
                <a:gridCol w="4729568">
                  <a:extLst>
                    <a:ext uri="{9D8B030D-6E8A-4147-A177-3AD203B41FA5}">
                      <a16:colId xmlns:a16="http://schemas.microsoft.com/office/drawing/2014/main" val="20000"/>
                    </a:ext>
                  </a:extLst>
                </a:gridCol>
              </a:tblGrid>
              <a:tr h="603464">
                <a:tc>
                  <a:txBody>
                    <a:bodyPr/>
                    <a:lstStyle/>
                    <a:p>
                      <a:r>
                        <a:rPr lang="en-US" sz="2400"/>
                        <a:t>The Five Rights of CDS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603464">
                <a:tc>
                  <a:txBody>
                    <a:bodyPr/>
                    <a:lstStyle/>
                    <a:p>
                      <a:r>
                        <a:rPr lang="en-US" sz="2400">
                          <a:solidFill>
                            <a:srgbClr val="FF0000"/>
                          </a:solidFill>
                        </a:rPr>
                        <a:t>The right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03464">
                <a:tc>
                  <a:txBody>
                    <a:bodyPr/>
                    <a:lstStyle/>
                    <a:p>
                      <a:r>
                        <a:rPr lang="en-US" sz="2400"/>
                        <a:t>To the right</a:t>
                      </a:r>
                      <a:r>
                        <a:rPr lang="en-US" sz="2400" baseline="0"/>
                        <a:t> person</a:t>
                      </a: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603464">
                <a:tc>
                  <a:txBody>
                    <a:bodyPr/>
                    <a:lstStyle/>
                    <a:p>
                      <a:r>
                        <a:rPr lang="en-US" sz="2400"/>
                        <a:t>In the right CDS intervention format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603464">
                <a:tc>
                  <a:txBody>
                    <a:bodyPr/>
                    <a:lstStyle/>
                    <a:p>
                      <a:r>
                        <a:rPr lang="en-US" sz="2400"/>
                        <a:t>Through</a:t>
                      </a:r>
                      <a:r>
                        <a:rPr lang="en-US" sz="2400" baseline="0"/>
                        <a:t> the right channel</a:t>
                      </a: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603464">
                <a:tc>
                  <a:txBody>
                    <a:bodyPr/>
                    <a:lstStyle/>
                    <a:p>
                      <a:r>
                        <a:rPr lang="en-US" sz="2400"/>
                        <a:t>At the right time in the workflow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45873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Guidelines for effective CDS</a:t>
            </a:r>
          </a:p>
        </p:txBody>
      </p:sp>
      <p:sp>
        <p:nvSpPr>
          <p:cNvPr id="4" name="TextBox 3"/>
          <p:cNvSpPr txBox="1"/>
          <p:nvPr/>
        </p:nvSpPr>
        <p:spPr>
          <a:xfrm>
            <a:off x="6057102" y="2428726"/>
            <a:ext cx="5547263" cy="2000548"/>
          </a:xfrm>
          <a:prstGeom prst="rect">
            <a:avLst/>
          </a:prstGeom>
          <a:noFill/>
        </p:spPr>
        <p:txBody>
          <a:bodyPr wrap="square" rtlCol="0">
            <a:spAutoFit/>
          </a:bodyPr>
          <a:lstStyle/>
          <a:p>
            <a:r>
              <a:rPr lang="en-US" sz="2800"/>
              <a:t>Target the decision-maker</a:t>
            </a:r>
          </a:p>
          <a:p>
            <a:pPr marL="742950" lvl="1" indent="-285750">
              <a:buFont typeface="Arial" panose="020B0604020202020204" pitchFamily="34" charset="0"/>
              <a:buChar char="•"/>
            </a:pPr>
            <a:r>
              <a:rPr lang="en-US" sz="2400"/>
              <a:t>Attending physicians are more likely to change decisions</a:t>
            </a:r>
          </a:p>
          <a:p>
            <a:pPr marL="742950" lvl="1" indent="-285750">
              <a:buFont typeface="Arial" panose="020B0604020202020204" pitchFamily="34" charset="0"/>
              <a:buChar char="•"/>
            </a:pPr>
            <a:r>
              <a:rPr lang="en-US" sz="2400"/>
              <a:t>Residents and nurses may feel pressured to continue current course</a:t>
            </a:r>
          </a:p>
        </p:txBody>
      </p:sp>
      <p:sp>
        <p:nvSpPr>
          <p:cNvPr id="3" name="TextBox 2">
            <a:extLst>
              <a:ext uri="{FF2B5EF4-FFF2-40B4-BE49-F238E27FC236}">
                <a16:creationId xmlns:a16="http://schemas.microsoft.com/office/drawing/2014/main" id="{C6E36B36-C25A-BD2C-7320-F448C3D308E6}"/>
              </a:ext>
            </a:extLst>
          </p:cNvPr>
          <p:cNvSpPr txBox="1"/>
          <p:nvPr/>
        </p:nvSpPr>
        <p:spPr>
          <a:xfrm>
            <a:off x="2297929" y="6306430"/>
            <a:ext cx="9462052" cy="461665"/>
          </a:xfrm>
          <a:prstGeom prst="rect">
            <a:avLst/>
          </a:prstGeom>
          <a:noFill/>
        </p:spPr>
        <p:txBody>
          <a:bodyPr wrap="square" rtlCol="0">
            <a:spAutoFit/>
          </a:bodyPr>
          <a:lstStyle/>
          <a:p>
            <a:r>
              <a:rPr lang="en-US" sz="1200"/>
              <a:t>Adapted from Sirajuddin AM et al. Implementation pearls from a new guidebook on improving medication use and outcomes with clinical decision support: Effective CDS is essential for addressing healthcare performance improvement imperatives. </a:t>
            </a:r>
            <a:r>
              <a:rPr lang="en-US" sz="1200" i="1"/>
              <a:t>J </a:t>
            </a:r>
            <a:r>
              <a:rPr lang="en-US" sz="1200" i="1" err="1"/>
              <a:t>Healthc</a:t>
            </a:r>
            <a:r>
              <a:rPr lang="en-US" sz="1200" i="1"/>
              <a:t> Inf </a:t>
            </a:r>
            <a:r>
              <a:rPr lang="en-US" sz="1200" i="1" err="1"/>
              <a:t>Manag</a:t>
            </a:r>
            <a:r>
              <a:rPr lang="en-US" sz="1200" i="1"/>
              <a:t> </a:t>
            </a:r>
            <a:r>
              <a:rPr lang="en-US" sz="1200"/>
              <a:t>2009;23(4): 38–45.</a:t>
            </a:r>
          </a:p>
        </p:txBody>
      </p:sp>
      <p:pic>
        <p:nvPicPr>
          <p:cNvPr id="9" name="Picture 8" descr="Shape&#10;&#10;Description automatically generated with low confidence">
            <a:extLst>
              <a:ext uri="{FF2B5EF4-FFF2-40B4-BE49-F238E27FC236}">
                <a16:creationId xmlns:a16="http://schemas.microsoft.com/office/drawing/2014/main" id="{F22B390F-44A0-98B5-D3D6-4C032E6BADDA}"/>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44488" y="498699"/>
            <a:ext cx="1359877" cy="1359877"/>
          </a:xfrm>
          <a:prstGeom prst="rect">
            <a:avLst/>
          </a:prstGeom>
        </p:spPr>
      </p:pic>
      <p:sp>
        <p:nvSpPr>
          <p:cNvPr id="10" name="Right Arrow 9">
            <a:extLst>
              <a:ext uri="{FF2B5EF4-FFF2-40B4-BE49-F238E27FC236}">
                <a16:creationId xmlns:a16="http://schemas.microsoft.com/office/drawing/2014/main" id="{38E66EA0-3C92-BC29-9403-701E1F54A662}"/>
              </a:ext>
            </a:extLst>
          </p:cNvPr>
          <p:cNvSpPr/>
          <p:nvPr/>
        </p:nvSpPr>
        <p:spPr>
          <a:xfrm>
            <a:off x="10326550" y="592500"/>
            <a:ext cx="304799" cy="410308"/>
          </a:xfrm>
          <a:prstGeom prst="rightArrow">
            <a:avLst>
              <a:gd name="adj1" fmla="val 67143"/>
              <a:gd name="adj2" fmla="val 50000"/>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 name="TextBox 10">
            <a:extLst>
              <a:ext uri="{FF2B5EF4-FFF2-40B4-BE49-F238E27FC236}">
                <a16:creationId xmlns:a16="http://schemas.microsoft.com/office/drawing/2014/main" id="{7093BFE8-3E53-FE4B-29B6-19320866B044}"/>
              </a:ext>
            </a:extLst>
          </p:cNvPr>
          <p:cNvSpPr txBox="1"/>
          <p:nvPr/>
        </p:nvSpPr>
        <p:spPr>
          <a:xfrm>
            <a:off x="10267934" y="580785"/>
            <a:ext cx="389850" cy="584775"/>
          </a:xfrm>
          <a:prstGeom prst="rect">
            <a:avLst/>
          </a:prstGeom>
          <a:noFill/>
        </p:spPr>
        <p:txBody>
          <a:bodyPr wrap="none" rtlCol="0">
            <a:spAutoFit/>
          </a:bodyPr>
          <a:lstStyle/>
          <a:p>
            <a:r>
              <a:rPr lang="en-US" sz="3200">
                <a:solidFill>
                  <a:srgbClr val="FF0000"/>
                </a:solidFill>
              </a:rPr>
              <a:t>*</a:t>
            </a:r>
          </a:p>
        </p:txBody>
      </p:sp>
      <p:graphicFrame>
        <p:nvGraphicFramePr>
          <p:cNvPr id="5" name="Table 4">
            <a:extLst>
              <a:ext uri="{FF2B5EF4-FFF2-40B4-BE49-F238E27FC236}">
                <a16:creationId xmlns:a16="http://schemas.microsoft.com/office/drawing/2014/main" id="{98EB5941-FE27-0C07-9E70-6FAD39EA7FCD}"/>
              </a:ext>
            </a:extLst>
          </p:cNvPr>
          <p:cNvGraphicFramePr>
            <a:graphicFrameLocks noGrp="1"/>
          </p:cNvGraphicFramePr>
          <p:nvPr>
            <p:extLst>
              <p:ext uri="{D42A27DB-BD31-4B8C-83A1-F6EECF244321}">
                <p14:modId xmlns:p14="http://schemas.microsoft.com/office/powerpoint/2010/main" val="4276546222"/>
              </p:ext>
            </p:extLst>
          </p:nvPr>
        </p:nvGraphicFramePr>
        <p:xfrm>
          <a:off x="1074466" y="1961869"/>
          <a:ext cx="4729568" cy="3620784"/>
        </p:xfrm>
        <a:graphic>
          <a:graphicData uri="http://schemas.openxmlformats.org/drawingml/2006/table">
            <a:tbl>
              <a:tblPr firstRow="1" bandRow="1">
                <a:tableStyleId>{93296810-A885-4BE3-A3E7-6D5BEEA58F35}</a:tableStyleId>
              </a:tblPr>
              <a:tblGrid>
                <a:gridCol w="4729568">
                  <a:extLst>
                    <a:ext uri="{9D8B030D-6E8A-4147-A177-3AD203B41FA5}">
                      <a16:colId xmlns:a16="http://schemas.microsoft.com/office/drawing/2014/main" val="20000"/>
                    </a:ext>
                  </a:extLst>
                </a:gridCol>
              </a:tblGrid>
              <a:tr h="603464">
                <a:tc>
                  <a:txBody>
                    <a:bodyPr/>
                    <a:lstStyle/>
                    <a:p>
                      <a:r>
                        <a:rPr lang="en-US" sz="2400"/>
                        <a:t>The Five Rights of CDS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603464">
                <a:tc>
                  <a:txBody>
                    <a:bodyPr/>
                    <a:lstStyle/>
                    <a:p>
                      <a:r>
                        <a:rPr lang="en-US" sz="2400"/>
                        <a:t>The right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03464">
                <a:tc>
                  <a:txBody>
                    <a:bodyPr/>
                    <a:lstStyle/>
                    <a:p>
                      <a:r>
                        <a:rPr lang="en-US" sz="2400">
                          <a:solidFill>
                            <a:srgbClr val="FF0000"/>
                          </a:solidFill>
                        </a:rPr>
                        <a:t>To the right</a:t>
                      </a:r>
                      <a:r>
                        <a:rPr lang="en-US" sz="2400" baseline="0">
                          <a:solidFill>
                            <a:srgbClr val="FF0000"/>
                          </a:solidFill>
                        </a:rPr>
                        <a:t> person</a:t>
                      </a:r>
                      <a:endParaRPr lang="en-US" sz="240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603464">
                <a:tc>
                  <a:txBody>
                    <a:bodyPr/>
                    <a:lstStyle/>
                    <a:p>
                      <a:r>
                        <a:rPr lang="en-US" sz="2400"/>
                        <a:t>In the right CDS intervention format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603464">
                <a:tc>
                  <a:txBody>
                    <a:bodyPr/>
                    <a:lstStyle/>
                    <a:p>
                      <a:r>
                        <a:rPr lang="en-US" sz="2400"/>
                        <a:t>Through</a:t>
                      </a:r>
                      <a:r>
                        <a:rPr lang="en-US" sz="2400" baseline="0"/>
                        <a:t> the right channel</a:t>
                      </a: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603464">
                <a:tc>
                  <a:txBody>
                    <a:bodyPr/>
                    <a:lstStyle/>
                    <a:p>
                      <a:r>
                        <a:rPr lang="en-US" sz="2400"/>
                        <a:t>At the right time in the workflow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31172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Guidelines for effective CDS</a:t>
            </a:r>
          </a:p>
        </p:txBody>
      </p:sp>
      <p:sp>
        <p:nvSpPr>
          <p:cNvPr id="6" name="TextBox 5"/>
          <p:cNvSpPr txBox="1"/>
          <p:nvPr/>
        </p:nvSpPr>
        <p:spPr>
          <a:xfrm>
            <a:off x="6095999" y="3286358"/>
            <a:ext cx="5663981" cy="1569660"/>
          </a:xfrm>
          <a:prstGeom prst="rect">
            <a:avLst/>
          </a:prstGeom>
          <a:noFill/>
        </p:spPr>
        <p:txBody>
          <a:bodyPr wrap="square" rtlCol="0">
            <a:spAutoFit/>
          </a:bodyPr>
          <a:lstStyle/>
          <a:p>
            <a:pPr marL="342900" indent="-342900">
              <a:buFont typeface="Arial" panose="020B0604020202020204" pitchFamily="34" charset="0"/>
              <a:buChar char="•"/>
            </a:pPr>
            <a:r>
              <a:rPr lang="en-US" sz="2400"/>
              <a:t>How information is presented</a:t>
            </a:r>
          </a:p>
          <a:p>
            <a:pPr marL="342900" indent="-342900">
              <a:buFont typeface="Arial" panose="020B0604020202020204" pitchFamily="34" charset="0"/>
              <a:buChar char="•"/>
            </a:pPr>
            <a:r>
              <a:rPr lang="en-US" sz="2400"/>
              <a:t>Start with the least disruptive method</a:t>
            </a:r>
          </a:p>
          <a:p>
            <a:pPr marL="342900" indent="-342900">
              <a:buFont typeface="Arial" panose="020B0604020202020204" pitchFamily="34" charset="0"/>
              <a:buChar char="•"/>
            </a:pPr>
            <a:r>
              <a:rPr lang="en-US" sz="2400"/>
              <a:t>Respect the user interface and workflow</a:t>
            </a:r>
          </a:p>
          <a:p>
            <a:pPr marL="342900" indent="-342900">
              <a:buFont typeface="Arial" panose="020B0604020202020204" pitchFamily="34" charset="0"/>
              <a:buChar char="•"/>
            </a:pPr>
            <a:r>
              <a:rPr lang="en-US" sz="2400"/>
              <a:t>Make the right decision easy</a:t>
            </a:r>
          </a:p>
        </p:txBody>
      </p:sp>
      <p:sp>
        <p:nvSpPr>
          <p:cNvPr id="3" name="TextBox 2">
            <a:extLst>
              <a:ext uri="{FF2B5EF4-FFF2-40B4-BE49-F238E27FC236}">
                <a16:creationId xmlns:a16="http://schemas.microsoft.com/office/drawing/2014/main" id="{9014C1AC-81AC-432F-F588-F9A242CC8DE4}"/>
              </a:ext>
            </a:extLst>
          </p:cNvPr>
          <p:cNvSpPr txBox="1"/>
          <p:nvPr/>
        </p:nvSpPr>
        <p:spPr>
          <a:xfrm>
            <a:off x="2297929" y="6306430"/>
            <a:ext cx="9462052" cy="461665"/>
          </a:xfrm>
          <a:prstGeom prst="rect">
            <a:avLst/>
          </a:prstGeom>
          <a:noFill/>
        </p:spPr>
        <p:txBody>
          <a:bodyPr wrap="square" rtlCol="0">
            <a:spAutoFit/>
          </a:bodyPr>
          <a:lstStyle/>
          <a:p>
            <a:r>
              <a:rPr lang="en-US" sz="1200"/>
              <a:t>Adapted from Sirajuddin AM et al. Implementation pearls from a new guidebook on improving medication use and outcomes with clinical decision support: Effective CDS is essential for addressing healthcare performance improvement imperatives. </a:t>
            </a:r>
            <a:r>
              <a:rPr lang="en-US" sz="1200" i="1"/>
              <a:t>J </a:t>
            </a:r>
            <a:r>
              <a:rPr lang="en-US" sz="1200" i="1" err="1"/>
              <a:t>Healthc</a:t>
            </a:r>
            <a:r>
              <a:rPr lang="en-US" sz="1200" i="1"/>
              <a:t> Inf </a:t>
            </a:r>
            <a:r>
              <a:rPr lang="en-US" sz="1200" i="1" err="1"/>
              <a:t>Manag</a:t>
            </a:r>
            <a:r>
              <a:rPr lang="en-US" sz="1200" i="1"/>
              <a:t> </a:t>
            </a:r>
            <a:r>
              <a:rPr lang="en-US" sz="1200"/>
              <a:t>2009;23(4): 38–45.</a:t>
            </a:r>
          </a:p>
        </p:txBody>
      </p:sp>
      <p:pic>
        <p:nvPicPr>
          <p:cNvPr id="9" name="Picture 8" descr="Shape&#10;&#10;Description automatically generated with low confidence">
            <a:extLst>
              <a:ext uri="{FF2B5EF4-FFF2-40B4-BE49-F238E27FC236}">
                <a16:creationId xmlns:a16="http://schemas.microsoft.com/office/drawing/2014/main" id="{A154241E-4D90-5818-4A5B-FFD081E6FFDF}"/>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44488" y="498699"/>
            <a:ext cx="1359877" cy="1359877"/>
          </a:xfrm>
          <a:prstGeom prst="rect">
            <a:avLst/>
          </a:prstGeom>
        </p:spPr>
      </p:pic>
      <p:sp>
        <p:nvSpPr>
          <p:cNvPr id="10" name="Right Arrow 9">
            <a:extLst>
              <a:ext uri="{FF2B5EF4-FFF2-40B4-BE49-F238E27FC236}">
                <a16:creationId xmlns:a16="http://schemas.microsoft.com/office/drawing/2014/main" id="{A79068AA-409A-D8AB-76EF-1458C2BF126F}"/>
              </a:ext>
            </a:extLst>
          </p:cNvPr>
          <p:cNvSpPr/>
          <p:nvPr/>
        </p:nvSpPr>
        <p:spPr>
          <a:xfrm>
            <a:off x="10326550" y="592500"/>
            <a:ext cx="304799" cy="410308"/>
          </a:xfrm>
          <a:prstGeom prst="rightArrow">
            <a:avLst>
              <a:gd name="adj1" fmla="val 67143"/>
              <a:gd name="adj2" fmla="val 50000"/>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 name="TextBox 10">
            <a:extLst>
              <a:ext uri="{FF2B5EF4-FFF2-40B4-BE49-F238E27FC236}">
                <a16:creationId xmlns:a16="http://schemas.microsoft.com/office/drawing/2014/main" id="{9DCFFDB3-1666-3DE0-FB07-D856D42994BD}"/>
              </a:ext>
            </a:extLst>
          </p:cNvPr>
          <p:cNvSpPr txBox="1"/>
          <p:nvPr/>
        </p:nvSpPr>
        <p:spPr>
          <a:xfrm>
            <a:off x="10267934" y="580785"/>
            <a:ext cx="389850" cy="584775"/>
          </a:xfrm>
          <a:prstGeom prst="rect">
            <a:avLst/>
          </a:prstGeom>
          <a:noFill/>
        </p:spPr>
        <p:txBody>
          <a:bodyPr wrap="none" rtlCol="0">
            <a:spAutoFit/>
          </a:bodyPr>
          <a:lstStyle/>
          <a:p>
            <a:r>
              <a:rPr lang="en-US" sz="3200">
                <a:solidFill>
                  <a:srgbClr val="FF0000"/>
                </a:solidFill>
              </a:rPr>
              <a:t>*</a:t>
            </a:r>
          </a:p>
        </p:txBody>
      </p:sp>
      <p:graphicFrame>
        <p:nvGraphicFramePr>
          <p:cNvPr id="4" name="Table 3">
            <a:extLst>
              <a:ext uri="{FF2B5EF4-FFF2-40B4-BE49-F238E27FC236}">
                <a16:creationId xmlns:a16="http://schemas.microsoft.com/office/drawing/2014/main" id="{D637E0E3-2BDE-F106-A76A-FBD4133C2DC9}"/>
              </a:ext>
            </a:extLst>
          </p:cNvPr>
          <p:cNvGraphicFramePr>
            <a:graphicFrameLocks noGrp="1"/>
          </p:cNvGraphicFramePr>
          <p:nvPr>
            <p:extLst>
              <p:ext uri="{D42A27DB-BD31-4B8C-83A1-F6EECF244321}">
                <p14:modId xmlns:p14="http://schemas.microsoft.com/office/powerpoint/2010/main" val="3250189285"/>
              </p:ext>
            </p:extLst>
          </p:nvPr>
        </p:nvGraphicFramePr>
        <p:xfrm>
          <a:off x="1074466" y="1961869"/>
          <a:ext cx="4729568" cy="3620784"/>
        </p:xfrm>
        <a:graphic>
          <a:graphicData uri="http://schemas.openxmlformats.org/drawingml/2006/table">
            <a:tbl>
              <a:tblPr firstRow="1" bandRow="1">
                <a:tableStyleId>{93296810-A885-4BE3-A3E7-6D5BEEA58F35}</a:tableStyleId>
              </a:tblPr>
              <a:tblGrid>
                <a:gridCol w="4729568">
                  <a:extLst>
                    <a:ext uri="{9D8B030D-6E8A-4147-A177-3AD203B41FA5}">
                      <a16:colId xmlns:a16="http://schemas.microsoft.com/office/drawing/2014/main" val="20000"/>
                    </a:ext>
                  </a:extLst>
                </a:gridCol>
              </a:tblGrid>
              <a:tr h="603464">
                <a:tc>
                  <a:txBody>
                    <a:bodyPr/>
                    <a:lstStyle/>
                    <a:p>
                      <a:r>
                        <a:rPr lang="en-US" sz="2400"/>
                        <a:t>The Five Rights of CDS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603464">
                <a:tc>
                  <a:txBody>
                    <a:bodyPr/>
                    <a:lstStyle/>
                    <a:p>
                      <a:r>
                        <a:rPr lang="en-US" sz="2400"/>
                        <a:t>The right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03464">
                <a:tc>
                  <a:txBody>
                    <a:bodyPr/>
                    <a:lstStyle/>
                    <a:p>
                      <a:r>
                        <a:rPr lang="en-US" sz="2400"/>
                        <a:t>To the right</a:t>
                      </a:r>
                      <a:r>
                        <a:rPr lang="en-US" sz="2400" baseline="0"/>
                        <a:t> person</a:t>
                      </a: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603464">
                <a:tc>
                  <a:txBody>
                    <a:bodyPr/>
                    <a:lstStyle/>
                    <a:p>
                      <a:r>
                        <a:rPr lang="en-US" sz="2400">
                          <a:solidFill>
                            <a:srgbClr val="FF0000"/>
                          </a:solidFill>
                        </a:rPr>
                        <a:t>In the right CDS intervention format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603464">
                <a:tc>
                  <a:txBody>
                    <a:bodyPr/>
                    <a:lstStyle/>
                    <a:p>
                      <a:r>
                        <a:rPr lang="en-US" sz="2400"/>
                        <a:t>Through</a:t>
                      </a:r>
                      <a:r>
                        <a:rPr lang="en-US" sz="2400" baseline="0"/>
                        <a:t> the right channel</a:t>
                      </a: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603464">
                <a:tc>
                  <a:txBody>
                    <a:bodyPr/>
                    <a:lstStyle/>
                    <a:p>
                      <a:r>
                        <a:rPr lang="en-US" sz="2400"/>
                        <a:t>At the right time in the workflow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48896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Guidelines for effective CDS</a:t>
            </a:r>
          </a:p>
        </p:txBody>
      </p:sp>
      <p:sp>
        <p:nvSpPr>
          <p:cNvPr id="6" name="TextBox 5"/>
          <p:cNvSpPr txBox="1"/>
          <p:nvPr/>
        </p:nvSpPr>
        <p:spPr>
          <a:xfrm>
            <a:off x="6096000" y="3719082"/>
            <a:ext cx="3564319"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Computer</a:t>
            </a:r>
          </a:p>
          <a:p>
            <a:pPr marL="285750" indent="-285750">
              <a:buFont typeface="Arial" panose="020B0604020202020204" pitchFamily="34" charset="0"/>
              <a:buChar char="•"/>
            </a:pPr>
            <a:r>
              <a:rPr lang="en-US" sz="2400" dirty="0"/>
              <a:t>Text message</a:t>
            </a:r>
          </a:p>
          <a:p>
            <a:pPr marL="285750" indent="-285750">
              <a:buFont typeface="Arial" panose="020B0604020202020204" pitchFamily="34" charset="0"/>
              <a:buChar char="•"/>
            </a:pPr>
            <a:r>
              <a:rPr lang="en-US" sz="2400" dirty="0"/>
              <a:t>Pager</a:t>
            </a:r>
          </a:p>
          <a:p>
            <a:pPr marL="285750" indent="-285750">
              <a:buFont typeface="Arial" panose="020B0604020202020204" pitchFamily="34" charset="0"/>
              <a:buChar char="•"/>
            </a:pPr>
            <a:r>
              <a:rPr lang="en-US" sz="2400" dirty="0"/>
              <a:t>Phone</a:t>
            </a:r>
          </a:p>
          <a:p>
            <a:pPr marL="285750" indent="-285750">
              <a:buFont typeface="Arial" panose="020B0604020202020204" pitchFamily="34" charset="0"/>
              <a:buChar char="•"/>
            </a:pPr>
            <a:r>
              <a:rPr lang="en-US" sz="2400" dirty="0"/>
              <a:t>Posters/flyers</a:t>
            </a:r>
          </a:p>
        </p:txBody>
      </p:sp>
      <p:sp>
        <p:nvSpPr>
          <p:cNvPr id="3" name="TextBox 2">
            <a:extLst>
              <a:ext uri="{FF2B5EF4-FFF2-40B4-BE49-F238E27FC236}">
                <a16:creationId xmlns:a16="http://schemas.microsoft.com/office/drawing/2014/main" id="{D7E9C254-2DD5-6884-CE63-E6369477DEB0}"/>
              </a:ext>
            </a:extLst>
          </p:cNvPr>
          <p:cNvSpPr txBox="1"/>
          <p:nvPr/>
        </p:nvSpPr>
        <p:spPr>
          <a:xfrm>
            <a:off x="2297929" y="6306430"/>
            <a:ext cx="9462052" cy="461665"/>
          </a:xfrm>
          <a:prstGeom prst="rect">
            <a:avLst/>
          </a:prstGeom>
          <a:noFill/>
        </p:spPr>
        <p:txBody>
          <a:bodyPr wrap="square" rtlCol="0">
            <a:spAutoFit/>
          </a:bodyPr>
          <a:lstStyle/>
          <a:p>
            <a:r>
              <a:rPr lang="en-US" sz="1200"/>
              <a:t>Adapted from Sirajuddin AM et al. Implementation pearls from a new guidebook on improving medication use and outcomes with clinical decision support: Effective CDS is essential for addressing healthcare performance improvement imperatives. </a:t>
            </a:r>
            <a:r>
              <a:rPr lang="en-US" sz="1200" i="1"/>
              <a:t>J </a:t>
            </a:r>
            <a:r>
              <a:rPr lang="en-US" sz="1200" i="1" err="1"/>
              <a:t>Healthc</a:t>
            </a:r>
            <a:r>
              <a:rPr lang="en-US" sz="1200" i="1"/>
              <a:t> Inf </a:t>
            </a:r>
            <a:r>
              <a:rPr lang="en-US" sz="1200" i="1" err="1"/>
              <a:t>Manag</a:t>
            </a:r>
            <a:r>
              <a:rPr lang="en-US" sz="1200" i="1"/>
              <a:t> </a:t>
            </a:r>
            <a:r>
              <a:rPr lang="en-US" sz="1200"/>
              <a:t>2009;23(4): 38–45.</a:t>
            </a:r>
          </a:p>
        </p:txBody>
      </p:sp>
      <p:pic>
        <p:nvPicPr>
          <p:cNvPr id="4" name="Picture 3" descr="Shape&#10;&#10;Description automatically generated with low confidence">
            <a:extLst>
              <a:ext uri="{FF2B5EF4-FFF2-40B4-BE49-F238E27FC236}">
                <a16:creationId xmlns:a16="http://schemas.microsoft.com/office/drawing/2014/main" id="{2FFC7CCD-DBA7-98D4-92FC-09B43A2457DF}"/>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44488" y="498699"/>
            <a:ext cx="1359877" cy="1359877"/>
          </a:xfrm>
          <a:prstGeom prst="rect">
            <a:avLst/>
          </a:prstGeom>
        </p:spPr>
      </p:pic>
      <p:sp>
        <p:nvSpPr>
          <p:cNvPr id="8" name="Right Arrow 7">
            <a:extLst>
              <a:ext uri="{FF2B5EF4-FFF2-40B4-BE49-F238E27FC236}">
                <a16:creationId xmlns:a16="http://schemas.microsoft.com/office/drawing/2014/main" id="{0E2C4B22-FF96-2F41-C459-AFF1B56968D2}"/>
              </a:ext>
            </a:extLst>
          </p:cNvPr>
          <p:cNvSpPr/>
          <p:nvPr/>
        </p:nvSpPr>
        <p:spPr>
          <a:xfrm>
            <a:off x="10326550" y="592500"/>
            <a:ext cx="304799" cy="410308"/>
          </a:xfrm>
          <a:prstGeom prst="rightArrow">
            <a:avLst>
              <a:gd name="adj1" fmla="val 67143"/>
              <a:gd name="adj2" fmla="val 50000"/>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TextBox 8">
            <a:extLst>
              <a:ext uri="{FF2B5EF4-FFF2-40B4-BE49-F238E27FC236}">
                <a16:creationId xmlns:a16="http://schemas.microsoft.com/office/drawing/2014/main" id="{5A644514-707B-79FC-6753-04B86A61E8AA}"/>
              </a:ext>
            </a:extLst>
          </p:cNvPr>
          <p:cNvSpPr txBox="1"/>
          <p:nvPr/>
        </p:nvSpPr>
        <p:spPr>
          <a:xfrm>
            <a:off x="10267934" y="580785"/>
            <a:ext cx="389850" cy="584775"/>
          </a:xfrm>
          <a:prstGeom prst="rect">
            <a:avLst/>
          </a:prstGeom>
          <a:noFill/>
        </p:spPr>
        <p:txBody>
          <a:bodyPr wrap="none" rtlCol="0">
            <a:spAutoFit/>
          </a:bodyPr>
          <a:lstStyle/>
          <a:p>
            <a:r>
              <a:rPr lang="en-US" sz="3200">
                <a:solidFill>
                  <a:srgbClr val="FF0000"/>
                </a:solidFill>
              </a:rPr>
              <a:t>*</a:t>
            </a:r>
          </a:p>
        </p:txBody>
      </p:sp>
      <p:graphicFrame>
        <p:nvGraphicFramePr>
          <p:cNvPr id="7" name="Table 6">
            <a:extLst>
              <a:ext uri="{FF2B5EF4-FFF2-40B4-BE49-F238E27FC236}">
                <a16:creationId xmlns:a16="http://schemas.microsoft.com/office/drawing/2014/main" id="{7F4B5471-BCA2-3EF4-3D72-9B9E9B9011EE}"/>
              </a:ext>
            </a:extLst>
          </p:cNvPr>
          <p:cNvGraphicFramePr>
            <a:graphicFrameLocks noGrp="1"/>
          </p:cNvGraphicFramePr>
          <p:nvPr>
            <p:extLst>
              <p:ext uri="{D42A27DB-BD31-4B8C-83A1-F6EECF244321}">
                <p14:modId xmlns:p14="http://schemas.microsoft.com/office/powerpoint/2010/main" val="2067365209"/>
              </p:ext>
            </p:extLst>
          </p:nvPr>
        </p:nvGraphicFramePr>
        <p:xfrm>
          <a:off x="1074466" y="1961869"/>
          <a:ext cx="4729568" cy="3620784"/>
        </p:xfrm>
        <a:graphic>
          <a:graphicData uri="http://schemas.openxmlformats.org/drawingml/2006/table">
            <a:tbl>
              <a:tblPr firstRow="1" bandRow="1">
                <a:tableStyleId>{93296810-A885-4BE3-A3E7-6D5BEEA58F35}</a:tableStyleId>
              </a:tblPr>
              <a:tblGrid>
                <a:gridCol w="4729568">
                  <a:extLst>
                    <a:ext uri="{9D8B030D-6E8A-4147-A177-3AD203B41FA5}">
                      <a16:colId xmlns:a16="http://schemas.microsoft.com/office/drawing/2014/main" val="20000"/>
                    </a:ext>
                  </a:extLst>
                </a:gridCol>
              </a:tblGrid>
              <a:tr h="603464">
                <a:tc>
                  <a:txBody>
                    <a:bodyPr/>
                    <a:lstStyle/>
                    <a:p>
                      <a:r>
                        <a:rPr lang="en-US" sz="2400"/>
                        <a:t>The Five Rights of CDS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603464">
                <a:tc>
                  <a:txBody>
                    <a:bodyPr/>
                    <a:lstStyle/>
                    <a:p>
                      <a:r>
                        <a:rPr lang="en-US" sz="2400"/>
                        <a:t>The right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03464">
                <a:tc>
                  <a:txBody>
                    <a:bodyPr/>
                    <a:lstStyle/>
                    <a:p>
                      <a:r>
                        <a:rPr lang="en-US" sz="2400"/>
                        <a:t>To the right</a:t>
                      </a:r>
                      <a:r>
                        <a:rPr lang="en-US" sz="2400" baseline="0"/>
                        <a:t> person</a:t>
                      </a: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603464">
                <a:tc>
                  <a:txBody>
                    <a:bodyPr/>
                    <a:lstStyle/>
                    <a:p>
                      <a:r>
                        <a:rPr lang="en-US" sz="2400"/>
                        <a:t>In the right CDS intervention format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603464">
                <a:tc>
                  <a:txBody>
                    <a:bodyPr/>
                    <a:lstStyle/>
                    <a:p>
                      <a:r>
                        <a:rPr lang="en-US" sz="2400">
                          <a:solidFill>
                            <a:srgbClr val="FF0000"/>
                          </a:solidFill>
                        </a:rPr>
                        <a:t>Through</a:t>
                      </a:r>
                      <a:r>
                        <a:rPr lang="en-US" sz="2400" baseline="0">
                          <a:solidFill>
                            <a:srgbClr val="FF0000"/>
                          </a:solidFill>
                        </a:rPr>
                        <a:t> the right channel</a:t>
                      </a:r>
                      <a:endParaRPr lang="en-US" sz="240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603464">
                <a:tc>
                  <a:txBody>
                    <a:bodyPr/>
                    <a:lstStyle/>
                    <a:p>
                      <a:r>
                        <a:rPr lang="en-US" sz="2400"/>
                        <a:t>At the right time in the workflow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28210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Guidelines for effective CDS</a:t>
            </a:r>
          </a:p>
        </p:txBody>
      </p:sp>
      <p:sp>
        <p:nvSpPr>
          <p:cNvPr id="6" name="TextBox 5"/>
          <p:cNvSpPr txBox="1"/>
          <p:nvPr/>
        </p:nvSpPr>
        <p:spPr>
          <a:xfrm>
            <a:off x="6096000" y="4580973"/>
            <a:ext cx="5508365" cy="1200329"/>
          </a:xfrm>
          <a:prstGeom prst="rect">
            <a:avLst/>
          </a:prstGeom>
          <a:noFill/>
        </p:spPr>
        <p:txBody>
          <a:bodyPr wrap="square" rtlCol="0">
            <a:spAutoFit/>
          </a:bodyPr>
          <a:lstStyle/>
          <a:p>
            <a:r>
              <a:rPr lang="en-US" sz="2400"/>
              <a:t>Target the place and time of the decision</a:t>
            </a:r>
          </a:p>
          <a:p>
            <a:pPr marL="742950" lvl="1" indent="-285750">
              <a:buFont typeface="Arial" panose="020B0604020202020204" pitchFamily="34" charset="0"/>
              <a:buChar char="•"/>
            </a:pPr>
            <a:r>
              <a:rPr lang="en-US" sz="2400"/>
              <a:t>For CPOE, in the computer</a:t>
            </a:r>
          </a:p>
          <a:p>
            <a:pPr marL="742950" lvl="1" indent="-285750">
              <a:buFont typeface="Arial" panose="020B0604020202020204" pitchFamily="34" charset="0"/>
              <a:buChar char="•"/>
            </a:pPr>
            <a:r>
              <a:rPr lang="en-US" sz="2400" i="1"/>
              <a:t>Before</a:t>
            </a:r>
            <a:r>
              <a:rPr lang="en-US" sz="2400"/>
              <a:t> the order has been signed</a:t>
            </a:r>
          </a:p>
        </p:txBody>
      </p:sp>
      <p:sp>
        <p:nvSpPr>
          <p:cNvPr id="3" name="TextBox 2">
            <a:extLst>
              <a:ext uri="{FF2B5EF4-FFF2-40B4-BE49-F238E27FC236}">
                <a16:creationId xmlns:a16="http://schemas.microsoft.com/office/drawing/2014/main" id="{D7E9C254-2DD5-6884-CE63-E6369477DEB0}"/>
              </a:ext>
            </a:extLst>
          </p:cNvPr>
          <p:cNvSpPr txBox="1"/>
          <p:nvPr/>
        </p:nvSpPr>
        <p:spPr>
          <a:xfrm>
            <a:off x="2297929" y="6306430"/>
            <a:ext cx="9462052" cy="461665"/>
          </a:xfrm>
          <a:prstGeom prst="rect">
            <a:avLst/>
          </a:prstGeom>
          <a:noFill/>
        </p:spPr>
        <p:txBody>
          <a:bodyPr wrap="square" rtlCol="0">
            <a:spAutoFit/>
          </a:bodyPr>
          <a:lstStyle/>
          <a:p>
            <a:r>
              <a:rPr lang="en-US" sz="1200"/>
              <a:t>Adapted from Sirajuddin AM et al. Implementation pearls from a new guidebook on improving medication use and outcomes with clinical decision support: Effective CDS is essential for addressing healthcare performance improvement imperatives. </a:t>
            </a:r>
            <a:r>
              <a:rPr lang="en-US" sz="1200" i="1"/>
              <a:t>J </a:t>
            </a:r>
            <a:r>
              <a:rPr lang="en-US" sz="1200" i="1" err="1"/>
              <a:t>Healthc</a:t>
            </a:r>
            <a:r>
              <a:rPr lang="en-US" sz="1200" i="1"/>
              <a:t> Inf </a:t>
            </a:r>
            <a:r>
              <a:rPr lang="en-US" sz="1200" i="1" err="1"/>
              <a:t>Manag</a:t>
            </a:r>
            <a:r>
              <a:rPr lang="en-US" sz="1200" i="1"/>
              <a:t> </a:t>
            </a:r>
            <a:r>
              <a:rPr lang="en-US" sz="1200"/>
              <a:t>2009;23(4): 38–45.</a:t>
            </a:r>
          </a:p>
        </p:txBody>
      </p:sp>
      <p:pic>
        <p:nvPicPr>
          <p:cNvPr id="4" name="Picture 3" descr="Shape&#10;&#10;Description automatically generated with low confidence">
            <a:extLst>
              <a:ext uri="{FF2B5EF4-FFF2-40B4-BE49-F238E27FC236}">
                <a16:creationId xmlns:a16="http://schemas.microsoft.com/office/drawing/2014/main" id="{2FFC7CCD-DBA7-98D4-92FC-09B43A2457DF}"/>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44488" y="498699"/>
            <a:ext cx="1359877" cy="1359877"/>
          </a:xfrm>
          <a:prstGeom prst="rect">
            <a:avLst/>
          </a:prstGeom>
        </p:spPr>
      </p:pic>
      <p:sp>
        <p:nvSpPr>
          <p:cNvPr id="8" name="Right Arrow 7">
            <a:extLst>
              <a:ext uri="{FF2B5EF4-FFF2-40B4-BE49-F238E27FC236}">
                <a16:creationId xmlns:a16="http://schemas.microsoft.com/office/drawing/2014/main" id="{0E2C4B22-FF96-2F41-C459-AFF1B56968D2}"/>
              </a:ext>
            </a:extLst>
          </p:cNvPr>
          <p:cNvSpPr/>
          <p:nvPr/>
        </p:nvSpPr>
        <p:spPr>
          <a:xfrm>
            <a:off x="10326550" y="592500"/>
            <a:ext cx="304799" cy="410308"/>
          </a:xfrm>
          <a:prstGeom prst="rightArrow">
            <a:avLst>
              <a:gd name="adj1" fmla="val 67143"/>
              <a:gd name="adj2" fmla="val 50000"/>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TextBox 8">
            <a:extLst>
              <a:ext uri="{FF2B5EF4-FFF2-40B4-BE49-F238E27FC236}">
                <a16:creationId xmlns:a16="http://schemas.microsoft.com/office/drawing/2014/main" id="{5A644514-707B-79FC-6753-04B86A61E8AA}"/>
              </a:ext>
            </a:extLst>
          </p:cNvPr>
          <p:cNvSpPr txBox="1"/>
          <p:nvPr/>
        </p:nvSpPr>
        <p:spPr>
          <a:xfrm>
            <a:off x="10267934" y="580785"/>
            <a:ext cx="389850" cy="584775"/>
          </a:xfrm>
          <a:prstGeom prst="rect">
            <a:avLst/>
          </a:prstGeom>
          <a:noFill/>
        </p:spPr>
        <p:txBody>
          <a:bodyPr wrap="none" rtlCol="0">
            <a:spAutoFit/>
          </a:bodyPr>
          <a:lstStyle/>
          <a:p>
            <a:r>
              <a:rPr lang="en-US" sz="3200">
                <a:solidFill>
                  <a:srgbClr val="FF0000"/>
                </a:solidFill>
              </a:rPr>
              <a:t>*</a:t>
            </a:r>
          </a:p>
        </p:txBody>
      </p:sp>
      <p:graphicFrame>
        <p:nvGraphicFramePr>
          <p:cNvPr id="7" name="Table 6">
            <a:extLst>
              <a:ext uri="{FF2B5EF4-FFF2-40B4-BE49-F238E27FC236}">
                <a16:creationId xmlns:a16="http://schemas.microsoft.com/office/drawing/2014/main" id="{3F423550-893E-E589-04A5-3FC1DBCD7815}"/>
              </a:ext>
            </a:extLst>
          </p:cNvPr>
          <p:cNvGraphicFramePr>
            <a:graphicFrameLocks noGrp="1"/>
          </p:cNvGraphicFramePr>
          <p:nvPr>
            <p:extLst>
              <p:ext uri="{D42A27DB-BD31-4B8C-83A1-F6EECF244321}">
                <p14:modId xmlns:p14="http://schemas.microsoft.com/office/powerpoint/2010/main" val="3259151786"/>
              </p:ext>
            </p:extLst>
          </p:nvPr>
        </p:nvGraphicFramePr>
        <p:xfrm>
          <a:off x="1074466" y="1961869"/>
          <a:ext cx="4729568" cy="3620784"/>
        </p:xfrm>
        <a:graphic>
          <a:graphicData uri="http://schemas.openxmlformats.org/drawingml/2006/table">
            <a:tbl>
              <a:tblPr firstRow="1" bandRow="1">
                <a:tableStyleId>{93296810-A885-4BE3-A3E7-6D5BEEA58F35}</a:tableStyleId>
              </a:tblPr>
              <a:tblGrid>
                <a:gridCol w="4729568">
                  <a:extLst>
                    <a:ext uri="{9D8B030D-6E8A-4147-A177-3AD203B41FA5}">
                      <a16:colId xmlns:a16="http://schemas.microsoft.com/office/drawing/2014/main" val="20000"/>
                    </a:ext>
                  </a:extLst>
                </a:gridCol>
              </a:tblGrid>
              <a:tr h="603464">
                <a:tc>
                  <a:txBody>
                    <a:bodyPr/>
                    <a:lstStyle/>
                    <a:p>
                      <a:r>
                        <a:rPr lang="en-US" sz="2400"/>
                        <a:t>The Five Rights of CDS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603464">
                <a:tc>
                  <a:txBody>
                    <a:bodyPr/>
                    <a:lstStyle/>
                    <a:p>
                      <a:r>
                        <a:rPr lang="en-US" sz="2400"/>
                        <a:t>The right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03464">
                <a:tc>
                  <a:txBody>
                    <a:bodyPr/>
                    <a:lstStyle/>
                    <a:p>
                      <a:r>
                        <a:rPr lang="en-US" sz="2400"/>
                        <a:t>To the right</a:t>
                      </a:r>
                      <a:r>
                        <a:rPr lang="en-US" sz="2400" baseline="0"/>
                        <a:t> person</a:t>
                      </a: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603464">
                <a:tc>
                  <a:txBody>
                    <a:bodyPr/>
                    <a:lstStyle/>
                    <a:p>
                      <a:r>
                        <a:rPr lang="en-US" sz="2400"/>
                        <a:t>In the right CDS intervention format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603464">
                <a:tc>
                  <a:txBody>
                    <a:bodyPr/>
                    <a:lstStyle/>
                    <a:p>
                      <a:r>
                        <a:rPr lang="en-US" sz="2400"/>
                        <a:t>Through</a:t>
                      </a:r>
                      <a:r>
                        <a:rPr lang="en-US" sz="2400" baseline="0"/>
                        <a:t> the right channel</a:t>
                      </a: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603464">
                <a:tc>
                  <a:txBody>
                    <a:bodyPr/>
                    <a:lstStyle/>
                    <a:p>
                      <a:r>
                        <a:rPr lang="en-US" sz="2400">
                          <a:solidFill>
                            <a:srgbClr val="FF0000"/>
                          </a:solidFill>
                        </a:rPr>
                        <a:t>At the right time in the workflow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42945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085446" cy="1325563"/>
          </a:xfrm>
        </p:spPr>
        <p:txBody>
          <a:bodyPr>
            <a:normAutofit/>
          </a:bodyPr>
          <a:lstStyle/>
          <a:p>
            <a:r>
              <a:rPr lang="en-US" sz="4000" b="1"/>
              <a:t>CDS targets related to laboratory utilization</a:t>
            </a:r>
          </a:p>
        </p:txBody>
      </p:sp>
      <p:sp>
        <p:nvSpPr>
          <p:cNvPr id="3" name="Content Placeholder 2"/>
          <p:cNvSpPr>
            <a:spLocks noGrp="1"/>
          </p:cNvSpPr>
          <p:nvPr>
            <p:ph idx="1"/>
          </p:nvPr>
        </p:nvSpPr>
        <p:spPr>
          <a:xfrm>
            <a:off x="838200" y="1825625"/>
            <a:ext cx="10515600" cy="4667250"/>
          </a:xfrm>
        </p:spPr>
        <p:txBody>
          <a:bodyPr>
            <a:normAutofit/>
          </a:bodyPr>
          <a:lstStyle/>
          <a:p>
            <a:pPr marL="0" indent="0">
              <a:buNone/>
            </a:pPr>
            <a:r>
              <a:rPr lang="en-US" dirty="0"/>
              <a:t>Lab test orders</a:t>
            </a:r>
          </a:p>
          <a:p>
            <a:pPr lvl="1"/>
            <a:r>
              <a:rPr lang="en-US" dirty="0"/>
              <a:t>Unnecessary duplicate testing </a:t>
            </a:r>
          </a:p>
          <a:p>
            <a:pPr lvl="1"/>
            <a:r>
              <a:rPr lang="en-US" dirty="0"/>
              <a:t>Excess testing frequency</a:t>
            </a:r>
          </a:p>
          <a:p>
            <a:pPr lvl="1"/>
            <a:r>
              <a:rPr lang="en-US" dirty="0" err="1"/>
              <a:t>Misordering</a:t>
            </a:r>
            <a:r>
              <a:rPr lang="en-US" dirty="0"/>
              <a:t> of tests with similar names [</a:t>
            </a:r>
            <a:r>
              <a:rPr lang="en-US" i="1" dirty="0"/>
              <a:t>e.g.</a:t>
            </a:r>
            <a:r>
              <a:rPr lang="en-US" dirty="0"/>
              <a:t> 1,25-(OH)</a:t>
            </a:r>
            <a:r>
              <a:rPr lang="en-US" baseline="-25000" dirty="0"/>
              <a:t>2</a:t>
            </a:r>
            <a:r>
              <a:rPr lang="en-US" dirty="0"/>
              <a:t> vitamin D]</a:t>
            </a:r>
          </a:p>
          <a:p>
            <a:pPr lvl="1"/>
            <a:r>
              <a:rPr lang="en-US" dirty="0"/>
              <a:t>Contra-indications and errors (PSA, pregnancy)</a:t>
            </a:r>
          </a:p>
          <a:p>
            <a:pPr lvl="1"/>
            <a:r>
              <a:rPr lang="en-US" dirty="0"/>
              <a:t>Drug monitoring and pharmacogenomics</a:t>
            </a:r>
          </a:p>
          <a:p>
            <a:pPr lvl="1"/>
            <a:r>
              <a:rPr lang="en-US" dirty="0"/>
              <a:t>Complex testing requirements or diagnostic algorithms</a:t>
            </a:r>
          </a:p>
          <a:p>
            <a:pPr marL="0" indent="0">
              <a:spcBef>
                <a:spcPts val="2200"/>
              </a:spcBef>
              <a:buNone/>
            </a:pPr>
            <a:r>
              <a:rPr lang="en-US" dirty="0"/>
              <a:t>Blood orders</a:t>
            </a:r>
          </a:p>
          <a:p>
            <a:pPr lvl="1"/>
            <a:r>
              <a:rPr lang="en-US" dirty="0"/>
              <a:t>Unnecessary or inappropriate blood use</a:t>
            </a:r>
          </a:p>
          <a:p>
            <a:pPr lvl="1"/>
            <a:r>
              <a:rPr lang="en-US" dirty="0"/>
              <a:t>Maximum surgical blood order schedule (MSBOS)</a:t>
            </a:r>
          </a:p>
        </p:txBody>
      </p:sp>
      <p:pic>
        <p:nvPicPr>
          <p:cNvPr id="5" name="Picture 4" descr="Shape&#10;&#10;Description automatically generated with low confidence">
            <a:extLst>
              <a:ext uri="{FF2B5EF4-FFF2-40B4-BE49-F238E27FC236}">
                <a16:creationId xmlns:a16="http://schemas.microsoft.com/office/drawing/2014/main" id="{4B5C42B7-61A1-3F7D-A663-8AC490AECE60}"/>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91006" y="491565"/>
            <a:ext cx="1068672" cy="1068672"/>
          </a:xfrm>
          <a:prstGeom prst="rect">
            <a:avLst/>
          </a:prstGeom>
        </p:spPr>
      </p:pic>
    </p:spTree>
    <p:extLst>
      <p:ext uri="{BB962C8B-B14F-4D97-AF65-F5344CB8AC3E}">
        <p14:creationId xmlns:p14="http://schemas.microsoft.com/office/powerpoint/2010/main" val="1226220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5732"/>
            <a:ext cx="10515600" cy="1325563"/>
          </a:xfrm>
        </p:spPr>
        <p:txBody>
          <a:bodyPr/>
          <a:lstStyle/>
          <a:p>
            <a:r>
              <a:rPr lang="en-US" b="1" i="1"/>
              <a:t>Choosing Wisely</a:t>
            </a:r>
            <a:r>
              <a:rPr lang="en-US" b="1"/>
              <a:t> examples for lab utilization</a:t>
            </a:r>
          </a:p>
        </p:txBody>
      </p:sp>
      <p:sp>
        <p:nvSpPr>
          <p:cNvPr id="4" name="TextBox 3"/>
          <p:cNvSpPr txBox="1"/>
          <p:nvPr/>
        </p:nvSpPr>
        <p:spPr>
          <a:xfrm>
            <a:off x="2242686" y="6412507"/>
            <a:ext cx="9698874" cy="307777"/>
          </a:xfrm>
          <a:prstGeom prst="rect">
            <a:avLst/>
          </a:prstGeom>
          <a:noFill/>
        </p:spPr>
        <p:txBody>
          <a:bodyPr wrap="square" rtlCol="0">
            <a:spAutoFit/>
          </a:bodyPr>
          <a:lstStyle/>
          <a:p>
            <a:pPr algn="r"/>
            <a:r>
              <a:rPr lang="en-US" sz="1400"/>
              <a:t>122 lab recommendations at https://</a:t>
            </a:r>
            <a:r>
              <a:rPr lang="en-US" sz="1400" err="1"/>
              <a:t>www.choosingwisely.org</a:t>
            </a:r>
            <a:r>
              <a:rPr lang="en-US" sz="1400"/>
              <a:t>/clinician-lists/#service=Lab</a:t>
            </a:r>
          </a:p>
        </p:txBody>
      </p:sp>
      <p:sp>
        <p:nvSpPr>
          <p:cNvPr id="6" name="TextBox 5"/>
          <p:cNvSpPr txBox="1"/>
          <p:nvPr/>
        </p:nvSpPr>
        <p:spPr>
          <a:xfrm>
            <a:off x="10708305" y="5061244"/>
            <a:ext cx="1344086" cy="923330"/>
          </a:xfrm>
          <a:prstGeom prst="rect">
            <a:avLst/>
          </a:prstGeom>
          <a:noFill/>
        </p:spPr>
        <p:txBody>
          <a:bodyPr wrap="none" rtlCol="0">
            <a:spAutoFit/>
          </a:bodyPr>
          <a:lstStyle/>
          <a:p>
            <a:pPr algn="ctr"/>
            <a:r>
              <a:rPr lang="en-US" b="1"/>
              <a:t>American</a:t>
            </a:r>
          </a:p>
          <a:p>
            <a:pPr algn="ctr"/>
            <a:r>
              <a:rPr lang="en-US" b="1"/>
              <a:t>Society of</a:t>
            </a:r>
          </a:p>
          <a:p>
            <a:pPr algn="ctr"/>
            <a:r>
              <a:rPr lang="en-US" b="1"/>
              <a:t>Hematology</a:t>
            </a:r>
          </a:p>
        </p:txBody>
      </p:sp>
      <p:pic>
        <p:nvPicPr>
          <p:cNvPr id="7" name="Picture 6"/>
          <p:cNvPicPr>
            <a:picLocks noChangeAspect="1"/>
          </p:cNvPicPr>
          <p:nvPr/>
        </p:nvPicPr>
        <p:blipFill>
          <a:blip r:embed="rId3"/>
          <a:stretch>
            <a:fillRect/>
          </a:stretch>
        </p:blipFill>
        <p:spPr>
          <a:xfrm>
            <a:off x="374591" y="3088347"/>
            <a:ext cx="9922474" cy="1416464"/>
          </a:xfrm>
          <a:prstGeom prst="rect">
            <a:avLst/>
          </a:prstGeom>
        </p:spPr>
      </p:pic>
      <p:sp>
        <p:nvSpPr>
          <p:cNvPr id="8" name="TextBox 7"/>
          <p:cNvSpPr txBox="1"/>
          <p:nvPr/>
        </p:nvSpPr>
        <p:spPr>
          <a:xfrm>
            <a:off x="10819137" y="3334914"/>
            <a:ext cx="1122423" cy="923330"/>
          </a:xfrm>
          <a:prstGeom prst="rect">
            <a:avLst/>
          </a:prstGeom>
          <a:noFill/>
        </p:spPr>
        <p:txBody>
          <a:bodyPr wrap="none" rtlCol="0">
            <a:spAutoFit/>
          </a:bodyPr>
          <a:lstStyle/>
          <a:p>
            <a:pPr algn="ctr"/>
            <a:r>
              <a:rPr lang="en-US" b="1"/>
              <a:t>Society of</a:t>
            </a:r>
          </a:p>
          <a:p>
            <a:pPr algn="ctr"/>
            <a:r>
              <a:rPr lang="en-US" b="1"/>
              <a:t>Hospital</a:t>
            </a:r>
          </a:p>
          <a:p>
            <a:pPr algn="ctr"/>
            <a:r>
              <a:rPr lang="en-US" b="1"/>
              <a:t>Medicine</a:t>
            </a:r>
          </a:p>
        </p:txBody>
      </p:sp>
      <p:pic>
        <p:nvPicPr>
          <p:cNvPr id="9" name="Picture 8"/>
          <p:cNvPicPr>
            <a:picLocks noChangeAspect="1"/>
          </p:cNvPicPr>
          <p:nvPr/>
        </p:nvPicPr>
        <p:blipFill>
          <a:blip r:embed="rId4"/>
          <a:stretch>
            <a:fillRect/>
          </a:stretch>
        </p:blipFill>
        <p:spPr>
          <a:xfrm>
            <a:off x="374590" y="1666965"/>
            <a:ext cx="10105731" cy="1201580"/>
          </a:xfrm>
          <a:prstGeom prst="rect">
            <a:avLst/>
          </a:prstGeom>
        </p:spPr>
      </p:pic>
      <p:sp>
        <p:nvSpPr>
          <p:cNvPr id="10" name="TextBox 9"/>
          <p:cNvSpPr txBox="1"/>
          <p:nvPr/>
        </p:nvSpPr>
        <p:spPr>
          <a:xfrm>
            <a:off x="11018710" y="2078772"/>
            <a:ext cx="723276" cy="369332"/>
          </a:xfrm>
          <a:prstGeom prst="rect">
            <a:avLst/>
          </a:prstGeom>
          <a:noFill/>
        </p:spPr>
        <p:txBody>
          <a:bodyPr wrap="none" rtlCol="0">
            <a:spAutoFit/>
          </a:bodyPr>
          <a:lstStyle/>
          <a:p>
            <a:pPr algn="ctr"/>
            <a:r>
              <a:rPr lang="en-US" b="1"/>
              <a:t>AABB</a:t>
            </a:r>
          </a:p>
        </p:txBody>
      </p:sp>
      <p:pic>
        <p:nvPicPr>
          <p:cNvPr id="11" name="Picture 10"/>
          <p:cNvPicPr>
            <a:picLocks noChangeAspect="1"/>
          </p:cNvPicPr>
          <p:nvPr/>
        </p:nvPicPr>
        <p:blipFill>
          <a:blip r:embed="rId5"/>
          <a:stretch>
            <a:fillRect/>
          </a:stretch>
        </p:blipFill>
        <p:spPr>
          <a:xfrm>
            <a:off x="374591" y="4724296"/>
            <a:ext cx="10244526" cy="1581723"/>
          </a:xfrm>
          <a:prstGeom prst="rect">
            <a:avLst/>
          </a:prstGeom>
        </p:spPr>
      </p:pic>
    </p:spTree>
    <p:extLst>
      <p:ext uri="{BB962C8B-B14F-4D97-AF65-F5344CB8AC3E}">
        <p14:creationId xmlns:p14="http://schemas.microsoft.com/office/powerpoint/2010/main" val="3507710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Common </a:t>
            </a:r>
            <a:r>
              <a:rPr lang="en-US" b="1" dirty="0" err="1"/>
              <a:t>eCDS</a:t>
            </a:r>
            <a:r>
              <a:rPr lang="en-US" b="1" dirty="0"/>
              <a:t> applications</a:t>
            </a:r>
          </a:p>
        </p:txBody>
      </p:sp>
      <p:graphicFrame>
        <p:nvGraphicFramePr>
          <p:cNvPr id="4" name="Table 3"/>
          <p:cNvGraphicFramePr>
            <a:graphicFrameLocks noGrp="1"/>
          </p:cNvGraphicFramePr>
          <p:nvPr>
            <p:extLst>
              <p:ext uri="{D42A27DB-BD31-4B8C-83A1-F6EECF244321}">
                <p14:modId xmlns:p14="http://schemas.microsoft.com/office/powerpoint/2010/main" val="2715743636"/>
              </p:ext>
            </p:extLst>
          </p:nvPr>
        </p:nvGraphicFramePr>
        <p:xfrm>
          <a:off x="3090125" y="1595658"/>
          <a:ext cx="6191897" cy="4632960"/>
        </p:xfrm>
        <a:graphic>
          <a:graphicData uri="http://schemas.openxmlformats.org/drawingml/2006/table">
            <a:tbl>
              <a:tblPr firstRow="1" firstCol="1" bandRow="1">
                <a:tableStyleId>{3B4B98B0-60AC-42C2-AFA5-B58CD77FA1E5}</a:tableStyleId>
              </a:tblPr>
              <a:tblGrid>
                <a:gridCol w="2109843">
                  <a:extLst>
                    <a:ext uri="{9D8B030D-6E8A-4147-A177-3AD203B41FA5}">
                      <a16:colId xmlns:a16="http://schemas.microsoft.com/office/drawing/2014/main" val="20000"/>
                    </a:ext>
                  </a:extLst>
                </a:gridCol>
                <a:gridCol w="4082054">
                  <a:extLst>
                    <a:ext uri="{9D8B030D-6E8A-4147-A177-3AD203B41FA5}">
                      <a16:colId xmlns:a16="http://schemas.microsoft.com/office/drawing/2014/main" val="20001"/>
                    </a:ext>
                  </a:extLst>
                </a:gridCol>
              </a:tblGrid>
              <a:tr h="0">
                <a:tc>
                  <a:txBody>
                    <a:bodyPr/>
                    <a:lstStyle/>
                    <a:p>
                      <a:pPr marL="0" marR="0">
                        <a:spcBef>
                          <a:spcPts val="0"/>
                        </a:spcBef>
                        <a:spcAft>
                          <a:spcPts val="0"/>
                        </a:spcAft>
                      </a:pPr>
                      <a:r>
                        <a:rPr lang="en-US" sz="1600">
                          <a:effectLst/>
                        </a:rPr>
                        <a:t>Category</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CDS intervention</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1600">
                          <a:effectLst/>
                        </a:rPr>
                        <a:t>Ordering</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Order search and display</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1600">
                          <a:effectLst/>
                        </a:rPr>
                        <a: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Order templates and instructions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1600">
                          <a:effectLst/>
                        </a:rPr>
                        <a: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Order sets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marL="0" marR="0">
                        <a:spcBef>
                          <a:spcPts val="0"/>
                        </a:spcBef>
                        <a:spcAft>
                          <a:spcPts val="0"/>
                        </a:spcAft>
                      </a:pP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Protocol orders</a:t>
                      </a:r>
                    </a:p>
                  </a:txBody>
                  <a:tcPr marL="68580" marR="68580" marT="0" marB="0"/>
                </a:tc>
                <a:extLst>
                  <a:ext uri="{0D108BD9-81ED-4DB2-BD59-A6C34878D82A}">
                    <a16:rowId xmlns:a16="http://schemas.microsoft.com/office/drawing/2014/main" val="3371439748"/>
                  </a:ext>
                </a:extLst>
              </a:tr>
              <a:tr h="0">
                <a:tc>
                  <a:txBody>
                    <a:bodyPr/>
                    <a:lstStyle/>
                    <a:p>
                      <a:pPr marL="0" marR="0">
                        <a:spcBef>
                          <a:spcPts val="0"/>
                        </a:spcBef>
                        <a:spcAft>
                          <a:spcPts val="0"/>
                        </a:spcAft>
                      </a:pPr>
                      <a:r>
                        <a:rPr lang="en-US" sz="1600">
                          <a:effectLst/>
                        </a:rPr>
                        <a: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Order reflexes and cascades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1600">
                          <a:effectLst/>
                        </a:rPr>
                        <a: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Order alerts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1600">
                          <a:effectLst/>
                        </a:rPr>
                        <a: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600">
                          <a:effectLst/>
                        </a:rPr>
                        <a:t>Non-interruptive</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0">
                <a:tc>
                  <a:txBody>
                    <a:bodyPr/>
                    <a:lstStyle/>
                    <a:p>
                      <a:pPr marL="0" marR="0">
                        <a:spcBef>
                          <a:spcPts val="0"/>
                        </a:spcBef>
                        <a:spcAft>
                          <a:spcPts val="0"/>
                        </a:spcAft>
                      </a:pPr>
                      <a:r>
                        <a:rPr lang="en-US" sz="1600">
                          <a:effectLst/>
                        </a:rPr>
                        <a: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600">
                          <a:effectLst/>
                        </a:rPr>
                        <a:t>Interruptive</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0">
                <a:tc>
                  <a:txBody>
                    <a:bodyPr/>
                    <a:lstStyle/>
                    <a:p>
                      <a:pPr marL="0" marR="0">
                        <a:spcBef>
                          <a:spcPts val="0"/>
                        </a:spcBef>
                        <a:spcAft>
                          <a:spcPts val="0"/>
                        </a:spcAft>
                      </a:pPr>
                      <a:r>
                        <a:rPr lang="en-US" sz="1600">
                          <a:effectLst/>
                        </a:rPr>
                        <a:t>Education</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Electronic reporting and interpretation</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0">
                <a:tc>
                  <a:txBody>
                    <a:bodyPr/>
                    <a:lstStyle/>
                    <a:p>
                      <a:pPr marL="0" marR="0">
                        <a:spcBef>
                          <a:spcPts val="0"/>
                        </a:spcBef>
                        <a:spcAft>
                          <a:spcPts val="0"/>
                        </a:spcAft>
                      </a:pPr>
                      <a:r>
                        <a:rPr lang="en-US" sz="1600">
                          <a:effectLst/>
                        </a:rPr>
                        <a: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Electronic references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0">
                <a:tc>
                  <a:txBody>
                    <a:bodyPr/>
                    <a:lstStyle/>
                    <a:p>
                      <a:pPr marL="0" marR="0">
                        <a:spcBef>
                          <a:spcPts val="0"/>
                        </a:spcBef>
                        <a:spcAft>
                          <a:spcPts val="0"/>
                        </a:spcAft>
                      </a:pPr>
                      <a:r>
                        <a:rPr lang="en-US" sz="1600">
                          <a:effectLst/>
                        </a:rPr>
                        <a: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Electronic feedback and benchmarking</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0">
                <a:tc>
                  <a:txBody>
                    <a:bodyPr/>
                    <a:lstStyle/>
                    <a:p>
                      <a:pPr marL="0" marR="0">
                        <a:spcBef>
                          <a:spcPts val="0"/>
                        </a:spcBef>
                        <a:spcAft>
                          <a:spcPts val="0"/>
                        </a:spcAft>
                      </a:pPr>
                      <a:r>
                        <a:rPr lang="en-US" sz="1600">
                          <a:effectLst/>
                        </a:rPr>
                        <a: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600">
                          <a:effectLst/>
                        </a:rPr>
                        <a:t>Individualized</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0">
                <a:tc>
                  <a:txBody>
                    <a:bodyPr/>
                    <a:lstStyle/>
                    <a:p>
                      <a:pPr marL="0" marR="0">
                        <a:spcBef>
                          <a:spcPts val="0"/>
                        </a:spcBef>
                        <a:spcAft>
                          <a:spcPts val="0"/>
                        </a:spcAft>
                      </a:pPr>
                      <a:r>
                        <a:rPr lang="en-US" sz="1600">
                          <a:effectLst/>
                        </a:rPr>
                        <a: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600">
                          <a:effectLst/>
                        </a:rPr>
                        <a:t>By department</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0">
                <a:tc>
                  <a:txBody>
                    <a:bodyPr/>
                    <a:lstStyle/>
                    <a:p>
                      <a:pPr marL="0" marR="0">
                        <a:spcBef>
                          <a:spcPts val="0"/>
                        </a:spcBef>
                        <a:spcAft>
                          <a:spcPts val="0"/>
                        </a:spcAft>
                      </a:pPr>
                      <a:r>
                        <a:rPr lang="en-US" sz="1600">
                          <a:effectLst/>
                        </a:rPr>
                        <a: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600">
                          <a:effectLst/>
                        </a:rPr>
                        <a:t>By institution</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0">
                <a:tc>
                  <a:txBody>
                    <a:bodyPr/>
                    <a:lstStyle/>
                    <a:p>
                      <a:pPr marL="0" marR="0">
                        <a:spcBef>
                          <a:spcPts val="0"/>
                        </a:spcBef>
                        <a:spcAft>
                          <a:spcPts val="0"/>
                        </a:spcAft>
                      </a:pPr>
                      <a:r>
                        <a:rPr lang="en-US" sz="1600">
                          <a:effectLst/>
                        </a:rPr>
                        <a:t>Diagnostics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Decision algorithms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4"/>
                  </a:ext>
                </a:extLst>
              </a:tr>
              <a:tr h="0">
                <a:tc>
                  <a:txBody>
                    <a:bodyPr/>
                    <a:lstStyle/>
                    <a:p>
                      <a:pPr marL="0" marR="0">
                        <a:spcBef>
                          <a:spcPts val="0"/>
                        </a:spcBef>
                        <a:spcAft>
                          <a:spcPts val="0"/>
                        </a:spcAft>
                      </a:pPr>
                      <a:r>
                        <a:rPr lang="en-US" sz="1600">
                          <a:effectLst/>
                        </a:rPr>
                        <a: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600">
                          <a:effectLst/>
                        </a:rPr>
                        <a:t>Within electronic health record</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5"/>
                  </a:ext>
                </a:extLst>
              </a:tr>
              <a:tr h="0">
                <a:tc>
                  <a:txBody>
                    <a:bodyPr/>
                    <a:lstStyle/>
                    <a:p>
                      <a:pPr marL="0" marR="0">
                        <a:spcBef>
                          <a:spcPts val="0"/>
                        </a:spcBef>
                        <a:spcAft>
                          <a:spcPts val="0"/>
                        </a:spcAft>
                      </a:pPr>
                      <a:r>
                        <a:rPr lang="en-US" sz="1600">
                          <a:effectLst/>
                        </a:rPr>
                        <a: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600">
                          <a:effectLst/>
                        </a:rPr>
                        <a:t>On handheld/mobile devices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6"/>
                  </a:ext>
                </a:extLst>
              </a:tr>
              <a:tr h="0">
                <a:tc>
                  <a:txBody>
                    <a:bodyPr/>
                    <a:lstStyle/>
                    <a:p>
                      <a:pPr marL="0" marR="0">
                        <a:spcBef>
                          <a:spcPts val="0"/>
                        </a:spcBef>
                        <a:spcAft>
                          <a:spcPts val="0"/>
                        </a:spcAft>
                      </a:pPr>
                      <a:r>
                        <a:rPr lang="en-US" sz="1600">
                          <a:effectLst/>
                        </a:rPr>
                        <a: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Predictive analytics/machine learning</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7"/>
                  </a:ext>
                </a:extLst>
              </a:tr>
            </a:tbl>
          </a:graphicData>
        </a:graphic>
      </p:graphicFrame>
      <p:sp>
        <p:nvSpPr>
          <p:cNvPr id="3" name="Rectangle 2">
            <a:extLst>
              <a:ext uri="{FF2B5EF4-FFF2-40B4-BE49-F238E27FC236}">
                <a16:creationId xmlns:a16="http://schemas.microsoft.com/office/drawing/2014/main" id="{03C0D419-BF54-61BF-3B2D-61C6E4FAD433}"/>
              </a:ext>
            </a:extLst>
          </p:cNvPr>
          <p:cNvSpPr/>
          <p:nvPr/>
        </p:nvSpPr>
        <p:spPr>
          <a:xfrm>
            <a:off x="3090125" y="1819174"/>
            <a:ext cx="6191897" cy="1963554"/>
          </a:xfrm>
          <a:prstGeom prst="rect">
            <a:avLst/>
          </a:prstGeom>
          <a:noFill/>
          <a:ln w="28575">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E721E65-1AA9-08D7-AA98-5A634D524B99}"/>
              </a:ext>
            </a:extLst>
          </p:cNvPr>
          <p:cNvSpPr txBox="1"/>
          <p:nvPr/>
        </p:nvSpPr>
        <p:spPr>
          <a:xfrm>
            <a:off x="1193534" y="6492875"/>
            <a:ext cx="10878400" cy="276999"/>
          </a:xfrm>
          <a:prstGeom prst="rect">
            <a:avLst/>
          </a:prstGeom>
          <a:noFill/>
        </p:spPr>
        <p:txBody>
          <a:bodyPr wrap="square" rtlCol="0">
            <a:spAutoFit/>
          </a:bodyPr>
          <a:lstStyle/>
          <a:p>
            <a:pPr algn="r"/>
            <a:r>
              <a:rPr lang="en-US" sz="1200">
                <a:effectLst/>
              </a:rPr>
              <a:t>Adapted from </a:t>
            </a:r>
            <a:r>
              <a:rPr lang="en-US" sz="1200" err="1">
                <a:effectLst/>
              </a:rPr>
              <a:t>Jackups</a:t>
            </a:r>
            <a:r>
              <a:rPr lang="en-US" sz="1200">
                <a:effectLst/>
              </a:rPr>
              <a:t> Jr R et al. Clinical decision support for hematology laboratory test utilization. </a:t>
            </a:r>
            <a:r>
              <a:rPr lang="en-US" sz="1200" i="1">
                <a:effectLst/>
              </a:rPr>
              <a:t>Int J Lab </a:t>
            </a:r>
            <a:r>
              <a:rPr lang="en-US" sz="1200" i="1" err="1">
                <a:effectLst/>
              </a:rPr>
              <a:t>Hematol</a:t>
            </a:r>
            <a:r>
              <a:rPr lang="en-US" sz="1200" i="1"/>
              <a:t>.</a:t>
            </a:r>
            <a:r>
              <a:rPr lang="en-US" sz="1200">
                <a:effectLst/>
              </a:rPr>
              <a:t> 2017;39(S1):128-135. doi:</a:t>
            </a:r>
            <a:r>
              <a:rPr lang="en-US" sz="1200">
                <a:effectLst/>
                <a:hlinkClick r:id="rId3"/>
              </a:rPr>
              <a:t>10.1111/ijlh.12679</a:t>
            </a:r>
            <a:endParaRPr lang="en-US" sz="1200">
              <a:effectLst/>
            </a:endParaRPr>
          </a:p>
        </p:txBody>
      </p:sp>
      <p:grpSp>
        <p:nvGrpSpPr>
          <p:cNvPr id="11" name="Group 10">
            <a:extLst>
              <a:ext uri="{FF2B5EF4-FFF2-40B4-BE49-F238E27FC236}">
                <a16:creationId xmlns:a16="http://schemas.microsoft.com/office/drawing/2014/main" id="{EAC77680-0FAC-24FC-BB81-953A11E707C7}"/>
              </a:ext>
            </a:extLst>
          </p:cNvPr>
          <p:cNvGrpSpPr/>
          <p:nvPr/>
        </p:nvGrpSpPr>
        <p:grpSpPr>
          <a:xfrm>
            <a:off x="1326699" y="1819174"/>
            <a:ext cx="1531911" cy="1963554"/>
            <a:chOff x="1326699" y="1819174"/>
            <a:chExt cx="1531911" cy="1963554"/>
          </a:xfrm>
        </p:grpSpPr>
        <p:sp>
          <p:nvSpPr>
            <p:cNvPr id="7" name="Left Brace 6">
              <a:extLst>
                <a:ext uri="{FF2B5EF4-FFF2-40B4-BE49-F238E27FC236}">
                  <a16:creationId xmlns:a16="http://schemas.microsoft.com/office/drawing/2014/main" id="{D9FAFE62-8008-621C-5972-9CF536407151}"/>
                </a:ext>
              </a:extLst>
            </p:cNvPr>
            <p:cNvSpPr/>
            <p:nvPr/>
          </p:nvSpPr>
          <p:spPr>
            <a:xfrm>
              <a:off x="2476870" y="1819174"/>
              <a:ext cx="381740" cy="1963554"/>
            </a:xfrm>
            <a:prstGeom prst="leftBrace">
              <a:avLst>
                <a:gd name="adj1" fmla="val 3391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D67486BF-EC47-A573-D295-6A704F97A78E}"/>
                </a:ext>
              </a:extLst>
            </p:cNvPr>
            <p:cNvSpPr txBox="1"/>
            <p:nvPr/>
          </p:nvSpPr>
          <p:spPr>
            <a:xfrm>
              <a:off x="1326699" y="2477785"/>
              <a:ext cx="1111651" cy="646331"/>
            </a:xfrm>
            <a:prstGeom prst="rect">
              <a:avLst/>
            </a:prstGeom>
            <a:noFill/>
          </p:spPr>
          <p:txBody>
            <a:bodyPr wrap="none" rtlCol="0">
              <a:spAutoFit/>
            </a:bodyPr>
            <a:lstStyle/>
            <a:p>
              <a:r>
                <a:rPr lang="en-US"/>
                <a:t>Resource</a:t>
              </a:r>
            </a:p>
            <a:p>
              <a:r>
                <a:rPr lang="en-US"/>
                <a:t>utilization</a:t>
              </a:r>
            </a:p>
          </p:txBody>
        </p:sp>
      </p:grpSp>
      <p:grpSp>
        <p:nvGrpSpPr>
          <p:cNvPr id="12" name="Group 11">
            <a:extLst>
              <a:ext uri="{FF2B5EF4-FFF2-40B4-BE49-F238E27FC236}">
                <a16:creationId xmlns:a16="http://schemas.microsoft.com/office/drawing/2014/main" id="{C9512E07-D2C1-A583-986B-9C4F8E0333AC}"/>
              </a:ext>
            </a:extLst>
          </p:cNvPr>
          <p:cNvGrpSpPr/>
          <p:nvPr/>
        </p:nvGrpSpPr>
        <p:grpSpPr>
          <a:xfrm>
            <a:off x="1326698" y="3782728"/>
            <a:ext cx="1531912" cy="2445890"/>
            <a:chOff x="1326698" y="3782728"/>
            <a:chExt cx="1531912" cy="2445890"/>
          </a:xfrm>
        </p:grpSpPr>
        <p:sp>
          <p:nvSpPr>
            <p:cNvPr id="8" name="Left Brace 7">
              <a:extLst>
                <a:ext uri="{FF2B5EF4-FFF2-40B4-BE49-F238E27FC236}">
                  <a16:creationId xmlns:a16="http://schemas.microsoft.com/office/drawing/2014/main" id="{18D52B05-0970-0C70-4EC6-1989D5FF3CB9}"/>
                </a:ext>
              </a:extLst>
            </p:cNvPr>
            <p:cNvSpPr/>
            <p:nvPr/>
          </p:nvSpPr>
          <p:spPr>
            <a:xfrm>
              <a:off x="2476870" y="3782728"/>
              <a:ext cx="381740" cy="2445890"/>
            </a:xfrm>
            <a:prstGeom prst="leftBrace">
              <a:avLst>
                <a:gd name="adj1" fmla="val 3391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886E1915-B3D4-221D-F82F-6C10B9095D1E}"/>
                </a:ext>
              </a:extLst>
            </p:cNvPr>
            <p:cNvSpPr txBox="1"/>
            <p:nvPr/>
          </p:nvSpPr>
          <p:spPr>
            <a:xfrm>
              <a:off x="1326698" y="4682507"/>
              <a:ext cx="762516" cy="646331"/>
            </a:xfrm>
            <a:prstGeom prst="rect">
              <a:avLst/>
            </a:prstGeom>
            <a:noFill/>
          </p:spPr>
          <p:txBody>
            <a:bodyPr wrap="none" rtlCol="0">
              <a:spAutoFit/>
            </a:bodyPr>
            <a:lstStyle/>
            <a:p>
              <a:r>
                <a:rPr lang="en-US" dirty="0"/>
                <a:t>Result</a:t>
              </a:r>
            </a:p>
            <a:p>
              <a:r>
                <a:rPr lang="en-US" dirty="0"/>
                <a:t>value</a:t>
              </a:r>
            </a:p>
          </p:txBody>
        </p:sp>
      </p:grpSp>
    </p:spTree>
    <p:extLst>
      <p:ext uri="{BB962C8B-B14F-4D97-AF65-F5344CB8AC3E}">
        <p14:creationId xmlns:p14="http://schemas.microsoft.com/office/powerpoint/2010/main" val="11077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E6798-8D23-1083-C7C4-A438B17FE24F}"/>
              </a:ext>
            </a:extLst>
          </p:cNvPr>
          <p:cNvSpPr>
            <a:spLocks noGrp="1"/>
          </p:cNvSpPr>
          <p:nvPr>
            <p:ph type="title"/>
          </p:nvPr>
        </p:nvSpPr>
        <p:spPr/>
        <p:txBody>
          <a:bodyPr/>
          <a:lstStyle/>
          <a:p>
            <a:r>
              <a:rPr lang="en-US" b="1"/>
              <a:t>Order search and display</a:t>
            </a:r>
          </a:p>
        </p:txBody>
      </p:sp>
      <p:sp>
        <p:nvSpPr>
          <p:cNvPr id="3" name="Content Placeholder 2">
            <a:extLst>
              <a:ext uri="{FF2B5EF4-FFF2-40B4-BE49-F238E27FC236}">
                <a16:creationId xmlns:a16="http://schemas.microsoft.com/office/drawing/2014/main" id="{A5E5CB18-001D-192C-C96F-4479ADA45063}"/>
              </a:ext>
            </a:extLst>
          </p:cNvPr>
          <p:cNvSpPr>
            <a:spLocks noGrp="1"/>
          </p:cNvSpPr>
          <p:nvPr>
            <p:ph idx="1"/>
          </p:nvPr>
        </p:nvSpPr>
        <p:spPr>
          <a:xfrm>
            <a:off x="838200" y="1547328"/>
            <a:ext cx="10515600" cy="5107914"/>
          </a:xfrm>
        </p:spPr>
        <p:txBody>
          <a:bodyPr>
            <a:normAutofit fontScale="92500" lnSpcReduction="20000"/>
          </a:bodyPr>
          <a:lstStyle/>
          <a:p>
            <a:pPr>
              <a:lnSpc>
                <a:spcPct val="110000"/>
              </a:lnSpc>
            </a:pPr>
            <a:r>
              <a:rPr lang="en-US" dirty="0"/>
              <a:t>Make orders easy to find and read</a:t>
            </a:r>
          </a:p>
          <a:p>
            <a:pPr lvl="1">
              <a:lnSpc>
                <a:spcPct val="110000"/>
              </a:lnSpc>
            </a:pPr>
            <a:r>
              <a:rPr lang="en-US" dirty="0"/>
              <a:t>Familiar names and common synonyms, sort order, mixed case</a:t>
            </a:r>
          </a:p>
          <a:p>
            <a:pPr>
              <a:lnSpc>
                <a:spcPct val="110000"/>
              </a:lnSpc>
            </a:pPr>
            <a:r>
              <a:rPr lang="en-US" dirty="0"/>
              <a:t>Order names should be clear</a:t>
            </a:r>
          </a:p>
          <a:p>
            <a:pPr lvl="1">
              <a:lnSpc>
                <a:spcPct val="110000"/>
              </a:lnSpc>
            </a:pPr>
            <a:r>
              <a:rPr lang="en-US" dirty="0"/>
              <a:t>Avoid ambiguity</a:t>
            </a:r>
          </a:p>
          <a:p>
            <a:pPr lvl="1">
              <a:lnSpc>
                <a:spcPct val="110000"/>
              </a:lnSpc>
            </a:pPr>
            <a:r>
              <a:rPr lang="en-US" dirty="0"/>
              <a:t>May name by usage context or include usage-related synonym</a:t>
            </a:r>
          </a:p>
          <a:p>
            <a:pPr lvl="1">
              <a:lnSpc>
                <a:spcPct val="110000"/>
              </a:lnSpc>
            </a:pPr>
            <a:r>
              <a:rPr lang="en-US" dirty="0"/>
              <a:t>Control order creation and remove obsolete orders</a:t>
            </a:r>
          </a:p>
          <a:p>
            <a:pPr>
              <a:lnSpc>
                <a:spcPct val="110000"/>
              </a:lnSpc>
            </a:pPr>
            <a:r>
              <a:rPr lang="en-US" dirty="0"/>
              <a:t>Collect orders commonly placed together into panels or order sets</a:t>
            </a:r>
          </a:p>
          <a:p>
            <a:pPr>
              <a:lnSpc>
                <a:spcPct val="110000"/>
              </a:lnSpc>
            </a:pPr>
            <a:r>
              <a:rPr lang="en-US" dirty="0"/>
              <a:t>Intelligent handling of ordering and patient location</a:t>
            </a:r>
          </a:p>
          <a:p>
            <a:pPr lvl="1">
              <a:lnSpc>
                <a:spcPct val="110000"/>
              </a:lnSpc>
            </a:pPr>
            <a:r>
              <a:rPr lang="en-US" dirty="0"/>
              <a:t>Important with healthcare networks that have multiple sites</a:t>
            </a:r>
          </a:p>
          <a:p>
            <a:pPr lvl="1">
              <a:lnSpc>
                <a:spcPct val="110000"/>
              </a:lnSpc>
            </a:pPr>
            <a:r>
              <a:rPr lang="en-US" dirty="0"/>
              <a:t>Submitted location, patient location, location associated with provider</a:t>
            </a:r>
          </a:p>
          <a:p>
            <a:pPr>
              <a:lnSpc>
                <a:spcPct val="110000"/>
              </a:lnSpc>
            </a:pPr>
            <a:r>
              <a:rPr lang="en-US" dirty="0"/>
              <a:t>Efforts to standardize test and order names</a:t>
            </a:r>
          </a:p>
          <a:p>
            <a:pPr lvl="1">
              <a:lnSpc>
                <a:spcPct val="110000"/>
              </a:lnSpc>
            </a:pPr>
            <a:r>
              <a:rPr lang="en-US" dirty="0"/>
              <a:t>Local test-naming rubrics, TRUU-lab</a:t>
            </a:r>
          </a:p>
        </p:txBody>
      </p:sp>
    </p:spTree>
    <p:extLst>
      <p:ext uri="{BB962C8B-B14F-4D97-AF65-F5344CB8AC3E}">
        <p14:creationId xmlns:p14="http://schemas.microsoft.com/office/powerpoint/2010/main" val="423090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469AF-A353-18EB-D5F0-8D06730BC9FA}"/>
              </a:ext>
            </a:extLst>
          </p:cNvPr>
          <p:cNvSpPr>
            <a:spLocks noGrp="1"/>
          </p:cNvSpPr>
          <p:nvPr>
            <p:ph type="title"/>
          </p:nvPr>
        </p:nvSpPr>
        <p:spPr/>
        <p:txBody>
          <a:bodyPr/>
          <a:lstStyle/>
          <a:p>
            <a:r>
              <a:rPr lang="en-US" b="1" dirty="0"/>
              <a:t>Test naming examples (actual EHR listings)</a:t>
            </a:r>
            <a:br>
              <a:rPr lang="en-US" b="1" dirty="0"/>
            </a:br>
            <a:r>
              <a:rPr lang="en-US" sz="2800" b="1" dirty="0"/>
              <a:t>Do physicians know what they mean?</a:t>
            </a:r>
          </a:p>
        </p:txBody>
      </p:sp>
      <p:pic>
        <p:nvPicPr>
          <p:cNvPr id="9" name="Picture 8" descr="A screenshot of a computer&#10;&#10;Description automatically generated">
            <a:extLst>
              <a:ext uri="{FF2B5EF4-FFF2-40B4-BE49-F238E27FC236}">
                <a16:creationId xmlns:a16="http://schemas.microsoft.com/office/drawing/2014/main" id="{029022A7-2488-97D8-869F-578FBE49F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547" y="1690688"/>
            <a:ext cx="9682516" cy="4610721"/>
          </a:xfrm>
          <a:prstGeom prst="rect">
            <a:avLst/>
          </a:prstGeom>
        </p:spPr>
      </p:pic>
      <p:sp>
        <p:nvSpPr>
          <p:cNvPr id="10" name="TextBox 9">
            <a:extLst>
              <a:ext uri="{FF2B5EF4-FFF2-40B4-BE49-F238E27FC236}">
                <a16:creationId xmlns:a16="http://schemas.microsoft.com/office/drawing/2014/main" id="{3CB11AAB-7836-DD8B-85F2-28F8F9A3FFDB}"/>
              </a:ext>
            </a:extLst>
          </p:cNvPr>
          <p:cNvSpPr txBox="1"/>
          <p:nvPr/>
        </p:nvSpPr>
        <p:spPr>
          <a:xfrm>
            <a:off x="6500192" y="6418498"/>
            <a:ext cx="5521512" cy="307777"/>
          </a:xfrm>
          <a:prstGeom prst="rect">
            <a:avLst/>
          </a:prstGeom>
          <a:noFill/>
        </p:spPr>
        <p:txBody>
          <a:bodyPr wrap="none" rtlCol="0">
            <a:spAutoFit/>
          </a:bodyPr>
          <a:lstStyle/>
          <a:p>
            <a:r>
              <a:rPr lang="en-US" sz="1400" dirty="0"/>
              <a:t>Alexis Carter, Richard Schreiber, and Andrea Berger, used with permission</a:t>
            </a:r>
          </a:p>
        </p:txBody>
      </p:sp>
    </p:spTree>
    <p:extLst>
      <p:ext uri="{BB962C8B-B14F-4D97-AF65-F5344CB8AC3E}">
        <p14:creationId xmlns:p14="http://schemas.microsoft.com/office/powerpoint/2010/main" val="611498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65125"/>
            <a:ext cx="9524999" cy="1325563"/>
          </a:xfrm>
        </p:spPr>
        <p:txBody>
          <a:bodyPr/>
          <a:lstStyle/>
          <a:p>
            <a:r>
              <a:rPr lang="en-US" b="1" dirty="0"/>
              <a:t>Clinical decision support agenda</a:t>
            </a:r>
          </a:p>
        </p:txBody>
      </p:sp>
      <p:sp>
        <p:nvSpPr>
          <p:cNvPr id="3" name="Content Placeholder 2"/>
          <p:cNvSpPr>
            <a:spLocks noGrp="1"/>
          </p:cNvSpPr>
          <p:nvPr>
            <p:ph idx="1"/>
          </p:nvPr>
        </p:nvSpPr>
        <p:spPr/>
        <p:txBody>
          <a:bodyPr/>
          <a:lstStyle/>
          <a:p>
            <a:r>
              <a:rPr lang="en-US" dirty="0"/>
              <a:t>A bit of background on behavior and behavior modification</a:t>
            </a:r>
          </a:p>
          <a:p>
            <a:r>
              <a:rPr lang="en-US" dirty="0"/>
              <a:t>Electronic clinical decision support (</a:t>
            </a:r>
            <a:r>
              <a:rPr lang="en-US" dirty="0" err="1"/>
              <a:t>eCDS</a:t>
            </a:r>
            <a:r>
              <a:rPr lang="en-US" dirty="0"/>
              <a:t>)</a:t>
            </a:r>
          </a:p>
          <a:p>
            <a:pPr lvl="1"/>
            <a:r>
              <a:rPr lang="en-US" dirty="0"/>
              <a:t>Definition</a:t>
            </a:r>
          </a:p>
          <a:p>
            <a:pPr lvl="1"/>
            <a:r>
              <a:rPr lang="en-US" dirty="0"/>
              <a:t>General guidelines: The five “rights”</a:t>
            </a:r>
          </a:p>
          <a:p>
            <a:r>
              <a:rPr lang="en-US" dirty="0" err="1"/>
              <a:t>eCDS</a:t>
            </a:r>
            <a:r>
              <a:rPr lang="en-US" dirty="0"/>
              <a:t> to support optimal laboratory utilization</a:t>
            </a:r>
          </a:p>
          <a:p>
            <a:pPr lvl="1"/>
            <a:r>
              <a:rPr lang="en-US" dirty="0"/>
              <a:t>Targets, methods, and challenges</a:t>
            </a:r>
          </a:p>
          <a:p>
            <a:r>
              <a:rPr lang="en-US" dirty="0"/>
              <a:t>Common limitations and problems in </a:t>
            </a:r>
            <a:r>
              <a:rPr lang="en-US" dirty="0" err="1"/>
              <a:t>eCDS</a:t>
            </a:r>
            <a:r>
              <a:rPr lang="en-US" dirty="0"/>
              <a:t> deployment</a:t>
            </a:r>
          </a:p>
          <a:p>
            <a:r>
              <a:rPr lang="en-US" dirty="0"/>
              <a:t>Examples of success</a:t>
            </a:r>
          </a:p>
          <a:p>
            <a:r>
              <a:rPr lang="en-US" dirty="0"/>
              <a:t>Evaluation of </a:t>
            </a:r>
            <a:r>
              <a:rPr lang="en-US" dirty="0" err="1"/>
              <a:t>eCDS</a:t>
            </a:r>
            <a:r>
              <a:rPr lang="en-US" dirty="0"/>
              <a:t> interventions</a:t>
            </a:r>
          </a:p>
        </p:txBody>
      </p:sp>
      <p:pic>
        <p:nvPicPr>
          <p:cNvPr id="4" name="Picture 3" descr="Shape&#10;&#10;Description automatically generated with low confidence">
            <a:extLst>
              <a:ext uri="{FF2B5EF4-FFF2-40B4-BE49-F238E27FC236}">
                <a16:creationId xmlns:a16="http://schemas.microsoft.com/office/drawing/2014/main" id="{75BDAB33-496E-A5FD-28FF-6F626F02C968}"/>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38200" y="610393"/>
            <a:ext cx="835025" cy="835025"/>
          </a:xfrm>
          <a:prstGeom prst="rect">
            <a:avLst/>
          </a:prstGeom>
        </p:spPr>
      </p:pic>
    </p:spTree>
    <p:extLst>
      <p:ext uri="{BB962C8B-B14F-4D97-AF65-F5344CB8AC3E}">
        <p14:creationId xmlns:p14="http://schemas.microsoft.com/office/powerpoint/2010/main" val="816272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6A408-0055-CF19-B0C7-679AA96F9A90}"/>
              </a:ext>
            </a:extLst>
          </p:cNvPr>
          <p:cNvSpPr>
            <a:spLocks noGrp="1"/>
          </p:cNvSpPr>
          <p:nvPr>
            <p:ph type="title"/>
          </p:nvPr>
        </p:nvSpPr>
        <p:spPr/>
        <p:txBody>
          <a:bodyPr/>
          <a:lstStyle/>
          <a:p>
            <a:r>
              <a:rPr lang="en-US" b="1"/>
              <a:t>Test naming example: GTT</a:t>
            </a:r>
          </a:p>
        </p:txBody>
      </p:sp>
      <p:sp>
        <p:nvSpPr>
          <p:cNvPr id="3" name="Content Placeholder 2">
            <a:extLst>
              <a:ext uri="{FF2B5EF4-FFF2-40B4-BE49-F238E27FC236}">
                <a16:creationId xmlns:a16="http://schemas.microsoft.com/office/drawing/2014/main" id="{C810B823-BD92-AF4F-7503-896EBB8BBCEC}"/>
              </a:ext>
            </a:extLst>
          </p:cNvPr>
          <p:cNvSpPr>
            <a:spLocks noGrp="1"/>
          </p:cNvSpPr>
          <p:nvPr>
            <p:ph idx="1"/>
          </p:nvPr>
        </p:nvSpPr>
        <p:spPr>
          <a:xfrm>
            <a:off x="838199" y="1825625"/>
            <a:ext cx="10515599" cy="4351338"/>
          </a:xfrm>
        </p:spPr>
        <p:txBody>
          <a:bodyPr>
            <a:normAutofit/>
          </a:bodyPr>
          <a:lstStyle/>
          <a:p>
            <a:pPr marL="0" indent="0">
              <a:buNone/>
            </a:pPr>
            <a:endParaRPr lang="en-US" sz="1800" b="1"/>
          </a:p>
          <a:p>
            <a:pPr marL="0" indent="0">
              <a:buNone/>
            </a:pPr>
            <a:endParaRPr lang="en-US" sz="1800" b="1"/>
          </a:p>
          <a:p>
            <a:pPr marL="0" indent="0">
              <a:lnSpc>
                <a:spcPct val="100000"/>
              </a:lnSpc>
              <a:spcBef>
                <a:spcPts val="400"/>
              </a:spcBef>
              <a:buNone/>
              <a:tabLst>
                <a:tab pos="4795838" algn="l"/>
              </a:tabLst>
            </a:pPr>
            <a:r>
              <a:rPr lang="en-US" sz="1600"/>
              <a:t>GESTATIONAL DIABETES SCREEN	GESTATIONAL DIABETES SCREEN</a:t>
            </a:r>
          </a:p>
          <a:p>
            <a:pPr marL="0" indent="0">
              <a:lnSpc>
                <a:spcPct val="100000"/>
              </a:lnSpc>
              <a:spcBef>
                <a:spcPts val="400"/>
              </a:spcBef>
              <a:buNone/>
              <a:tabLst>
                <a:tab pos="4795838" algn="l"/>
              </a:tabLst>
            </a:pPr>
            <a:r>
              <a:rPr lang="en-US" sz="1600"/>
              <a:t>GLUCOSE TOLERANCE, 3HR (GESTATIONAL) GTT PANEL	GLUCOSE TOLERANCE (GESTATIONAL DIABETES) PANEL</a:t>
            </a:r>
          </a:p>
          <a:p>
            <a:pPr marL="0" indent="0">
              <a:lnSpc>
                <a:spcPct val="100000"/>
              </a:lnSpc>
              <a:spcBef>
                <a:spcPts val="400"/>
              </a:spcBef>
              <a:buNone/>
              <a:tabLst>
                <a:tab pos="4795838" algn="l"/>
              </a:tabLst>
            </a:pPr>
            <a:r>
              <a:rPr lang="en-US" sz="1600"/>
              <a:t>GLUCOSE TOLERANCE, 3 HOURS PANEL	-</a:t>
            </a:r>
          </a:p>
          <a:p>
            <a:pPr marL="0" indent="0">
              <a:lnSpc>
                <a:spcPct val="100000"/>
              </a:lnSpc>
              <a:spcBef>
                <a:spcPts val="400"/>
              </a:spcBef>
              <a:buNone/>
              <a:tabLst>
                <a:tab pos="4795838" algn="l"/>
              </a:tabLst>
            </a:pPr>
            <a:r>
              <a:rPr lang="en-US" sz="1600"/>
              <a:t>GLUCOSE TOLERANCE, 2HR W 90 MIN PANEL	GLUCOSE TOLERANCE (GROWTH HORMONE SUPPRESSION) PANEL</a:t>
            </a:r>
          </a:p>
          <a:p>
            <a:pPr marL="0" indent="0">
              <a:lnSpc>
                <a:spcPct val="100000"/>
              </a:lnSpc>
              <a:spcBef>
                <a:spcPts val="400"/>
              </a:spcBef>
              <a:buNone/>
              <a:tabLst>
                <a:tab pos="4795838" algn="l"/>
              </a:tabLst>
            </a:pPr>
            <a:r>
              <a:rPr lang="en-US" sz="1600"/>
              <a:t>GLUCOSE TOLERANCE, 2 HR NO 30 MIN PANEL	-</a:t>
            </a:r>
          </a:p>
          <a:p>
            <a:pPr marL="0" indent="0">
              <a:lnSpc>
                <a:spcPct val="100000"/>
              </a:lnSpc>
              <a:spcBef>
                <a:spcPts val="400"/>
              </a:spcBef>
              <a:buNone/>
              <a:tabLst>
                <a:tab pos="4795838" algn="l"/>
              </a:tabLst>
            </a:pPr>
            <a:r>
              <a:rPr lang="en-US" sz="1600"/>
              <a:t>GLUCOSE TOLERANCE, 2HR PANEL	-</a:t>
            </a:r>
          </a:p>
          <a:p>
            <a:pPr marL="0" indent="0">
              <a:lnSpc>
                <a:spcPct val="100000"/>
              </a:lnSpc>
              <a:spcBef>
                <a:spcPts val="400"/>
              </a:spcBef>
              <a:buNone/>
              <a:tabLst>
                <a:tab pos="4795838" algn="l"/>
              </a:tabLst>
            </a:pPr>
            <a:r>
              <a:rPr lang="en-US" sz="1600"/>
              <a:t>GLUCOSE TOLERANCE (FAST &amp; 2HR ONLY) PANEL	GLUCOSE TOLERANCE (NON-GESTATIONAL DIABETES) PANEL</a:t>
            </a:r>
          </a:p>
          <a:p>
            <a:pPr marL="0" indent="0">
              <a:lnSpc>
                <a:spcPct val="100000"/>
              </a:lnSpc>
              <a:spcBef>
                <a:spcPts val="400"/>
              </a:spcBef>
              <a:buNone/>
              <a:tabLst>
                <a:tab pos="4795838" algn="l"/>
              </a:tabLst>
            </a:pPr>
            <a:r>
              <a:rPr lang="en-US" sz="1600"/>
              <a:t>GLUCOSE TOLERANCE, 4 HOURS PANEL	-</a:t>
            </a:r>
          </a:p>
          <a:p>
            <a:pPr marL="0" indent="0">
              <a:lnSpc>
                <a:spcPct val="100000"/>
              </a:lnSpc>
              <a:spcBef>
                <a:spcPts val="400"/>
              </a:spcBef>
              <a:buNone/>
              <a:tabLst>
                <a:tab pos="4795838" algn="l"/>
              </a:tabLst>
            </a:pPr>
            <a:r>
              <a:rPr lang="en-US" sz="1600"/>
              <a:t>GLUCOSE TOLERANCE, 5 HOURS PANEL	-</a:t>
            </a:r>
          </a:p>
          <a:p>
            <a:pPr marL="0" indent="0">
              <a:lnSpc>
                <a:spcPct val="100000"/>
              </a:lnSpc>
              <a:spcBef>
                <a:spcPts val="400"/>
              </a:spcBef>
              <a:buNone/>
              <a:tabLst>
                <a:tab pos="4795838" algn="l"/>
              </a:tabLst>
            </a:pPr>
            <a:r>
              <a:rPr lang="en-US" sz="1600"/>
              <a:t>FASTING GLUCOSE TOLERANCE	-</a:t>
            </a:r>
          </a:p>
        </p:txBody>
      </p:sp>
      <p:sp>
        <p:nvSpPr>
          <p:cNvPr id="4" name="TextBox 3">
            <a:extLst>
              <a:ext uri="{FF2B5EF4-FFF2-40B4-BE49-F238E27FC236}">
                <a16:creationId xmlns:a16="http://schemas.microsoft.com/office/drawing/2014/main" id="{88AC316A-9513-F61C-25A4-C414E179410D}"/>
              </a:ext>
            </a:extLst>
          </p:cNvPr>
          <p:cNvSpPr txBox="1"/>
          <p:nvPr/>
        </p:nvSpPr>
        <p:spPr>
          <a:xfrm>
            <a:off x="2854217" y="2103755"/>
            <a:ext cx="652743" cy="369332"/>
          </a:xfrm>
          <a:prstGeom prst="rect">
            <a:avLst/>
          </a:prstGeom>
          <a:noFill/>
        </p:spPr>
        <p:txBody>
          <a:bodyPr wrap="none" rtlCol="0">
            <a:spAutoFit/>
          </a:bodyPr>
          <a:lstStyle/>
          <a:p>
            <a:r>
              <a:rPr lang="en-US" b="1"/>
              <a:t>2020</a:t>
            </a:r>
          </a:p>
        </p:txBody>
      </p:sp>
      <p:sp>
        <p:nvSpPr>
          <p:cNvPr id="5" name="TextBox 4">
            <a:extLst>
              <a:ext uri="{FF2B5EF4-FFF2-40B4-BE49-F238E27FC236}">
                <a16:creationId xmlns:a16="http://schemas.microsoft.com/office/drawing/2014/main" id="{83BAF016-4668-ADA0-0191-25569B8CE558}"/>
              </a:ext>
            </a:extLst>
          </p:cNvPr>
          <p:cNvSpPr txBox="1"/>
          <p:nvPr/>
        </p:nvSpPr>
        <p:spPr>
          <a:xfrm>
            <a:off x="8135575" y="2103755"/>
            <a:ext cx="652743" cy="369332"/>
          </a:xfrm>
          <a:prstGeom prst="rect">
            <a:avLst/>
          </a:prstGeom>
          <a:noFill/>
        </p:spPr>
        <p:txBody>
          <a:bodyPr wrap="none" rtlCol="0">
            <a:spAutoFit/>
          </a:bodyPr>
          <a:lstStyle/>
          <a:p>
            <a:r>
              <a:rPr lang="en-US" b="1"/>
              <a:t>2022</a:t>
            </a:r>
          </a:p>
        </p:txBody>
      </p:sp>
      <p:cxnSp>
        <p:nvCxnSpPr>
          <p:cNvPr id="7" name="Straight Connector 6">
            <a:extLst>
              <a:ext uri="{FF2B5EF4-FFF2-40B4-BE49-F238E27FC236}">
                <a16:creationId xmlns:a16="http://schemas.microsoft.com/office/drawing/2014/main" id="{30BE7C13-7751-491E-0D34-F50C2A7407F6}"/>
              </a:ext>
            </a:extLst>
          </p:cNvPr>
          <p:cNvCxnSpPr>
            <a:cxnSpLocks/>
          </p:cNvCxnSpPr>
          <p:nvPr/>
        </p:nvCxnSpPr>
        <p:spPr>
          <a:xfrm>
            <a:off x="957225" y="2449000"/>
            <a:ext cx="4446729"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0E756EF-45F0-0DA6-2849-930591C784FF}"/>
              </a:ext>
            </a:extLst>
          </p:cNvPr>
          <p:cNvCxnSpPr>
            <a:cxnSpLocks/>
          </p:cNvCxnSpPr>
          <p:nvPr/>
        </p:nvCxnSpPr>
        <p:spPr>
          <a:xfrm>
            <a:off x="5726243" y="2449000"/>
            <a:ext cx="5471409"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E0D8DBE-006F-217E-999B-5B8607834518}"/>
              </a:ext>
            </a:extLst>
          </p:cNvPr>
          <p:cNvSpPr/>
          <p:nvPr/>
        </p:nvSpPr>
        <p:spPr>
          <a:xfrm>
            <a:off x="5601903" y="1896177"/>
            <a:ext cx="6092792" cy="3869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125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6A408-0055-CF19-B0C7-679AA96F9A90}"/>
              </a:ext>
            </a:extLst>
          </p:cNvPr>
          <p:cNvSpPr>
            <a:spLocks noGrp="1"/>
          </p:cNvSpPr>
          <p:nvPr>
            <p:ph type="title"/>
          </p:nvPr>
        </p:nvSpPr>
        <p:spPr/>
        <p:txBody>
          <a:bodyPr/>
          <a:lstStyle/>
          <a:p>
            <a:r>
              <a:rPr lang="en-US" b="1"/>
              <a:t>Test naming example: GTT</a:t>
            </a:r>
          </a:p>
        </p:txBody>
      </p:sp>
      <p:sp>
        <p:nvSpPr>
          <p:cNvPr id="3" name="Content Placeholder 2">
            <a:extLst>
              <a:ext uri="{FF2B5EF4-FFF2-40B4-BE49-F238E27FC236}">
                <a16:creationId xmlns:a16="http://schemas.microsoft.com/office/drawing/2014/main" id="{C810B823-BD92-AF4F-7503-896EBB8BBCEC}"/>
              </a:ext>
            </a:extLst>
          </p:cNvPr>
          <p:cNvSpPr>
            <a:spLocks noGrp="1"/>
          </p:cNvSpPr>
          <p:nvPr>
            <p:ph idx="1"/>
          </p:nvPr>
        </p:nvSpPr>
        <p:spPr>
          <a:xfrm>
            <a:off x="838199" y="1825625"/>
            <a:ext cx="10515599" cy="4351338"/>
          </a:xfrm>
        </p:spPr>
        <p:txBody>
          <a:bodyPr>
            <a:normAutofit/>
          </a:bodyPr>
          <a:lstStyle/>
          <a:p>
            <a:pPr marL="0" indent="0">
              <a:buNone/>
            </a:pPr>
            <a:endParaRPr lang="en-US" sz="1800" b="1"/>
          </a:p>
          <a:p>
            <a:pPr marL="0" indent="0">
              <a:buNone/>
            </a:pPr>
            <a:endParaRPr lang="en-US" sz="1800" b="1"/>
          </a:p>
          <a:p>
            <a:pPr marL="0" indent="0">
              <a:lnSpc>
                <a:spcPct val="100000"/>
              </a:lnSpc>
              <a:spcBef>
                <a:spcPts val="400"/>
              </a:spcBef>
              <a:buNone/>
              <a:tabLst>
                <a:tab pos="4795838" algn="l"/>
              </a:tabLst>
            </a:pPr>
            <a:r>
              <a:rPr lang="en-US" sz="1600"/>
              <a:t>GESTATIONAL DIABETES SCREEN	GESTATIONAL DIABETES SCREEN</a:t>
            </a:r>
          </a:p>
          <a:p>
            <a:pPr marL="0" indent="0">
              <a:lnSpc>
                <a:spcPct val="100000"/>
              </a:lnSpc>
              <a:spcBef>
                <a:spcPts val="400"/>
              </a:spcBef>
              <a:buNone/>
              <a:tabLst>
                <a:tab pos="4795838" algn="l"/>
              </a:tabLst>
            </a:pPr>
            <a:r>
              <a:rPr lang="en-US" sz="1600"/>
              <a:t>GLUCOSE TOLERANCE, 3HR (GESTATIONAL) GTT PANEL	GLUCOSE TOLERANCE (GESTATIONAL DIABETES) PANEL</a:t>
            </a:r>
          </a:p>
          <a:p>
            <a:pPr marL="0" indent="0">
              <a:lnSpc>
                <a:spcPct val="100000"/>
              </a:lnSpc>
              <a:spcBef>
                <a:spcPts val="400"/>
              </a:spcBef>
              <a:buNone/>
              <a:tabLst>
                <a:tab pos="4795838" algn="l"/>
              </a:tabLst>
            </a:pPr>
            <a:r>
              <a:rPr lang="en-US" sz="1600"/>
              <a:t>GLUCOSE TOLERANCE, 3 HOURS PANEL	-</a:t>
            </a:r>
          </a:p>
          <a:p>
            <a:pPr marL="0" indent="0">
              <a:lnSpc>
                <a:spcPct val="100000"/>
              </a:lnSpc>
              <a:spcBef>
                <a:spcPts val="400"/>
              </a:spcBef>
              <a:buNone/>
              <a:tabLst>
                <a:tab pos="4795838" algn="l"/>
              </a:tabLst>
            </a:pPr>
            <a:r>
              <a:rPr lang="en-US" sz="1600"/>
              <a:t>GLUCOSE TOLERANCE, 2HR W 90 MIN PANEL	GLUCOSE TOLERANCE (GROWTH HORMONE SUPPRESSION) PANEL</a:t>
            </a:r>
          </a:p>
          <a:p>
            <a:pPr marL="0" indent="0">
              <a:lnSpc>
                <a:spcPct val="100000"/>
              </a:lnSpc>
              <a:spcBef>
                <a:spcPts val="400"/>
              </a:spcBef>
              <a:buNone/>
              <a:tabLst>
                <a:tab pos="4795838" algn="l"/>
              </a:tabLst>
            </a:pPr>
            <a:r>
              <a:rPr lang="en-US" sz="1600"/>
              <a:t>GLUCOSE TOLERANCE, 2 HR NO 30 MIN PANEL	-</a:t>
            </a:r>
          </a:p>
          <a:p>
            <a:pPr marL="0" indent="0">
              <a:lnSpc>
                <a:spcPct val="100000"/>
              </a:lnSpc>
              <a:spcBef>
                <a:spcPts val="400"/>
              </a:spcBef>
              <a:buNone/>
              <a:tabLst>
                <a:tab pos="4795838" algn="l"/>
              </a:tabLst>
            </a:pPr>
            <a:r>
              <a:rPr lang="en-US" sz="1600"/>
              <a:t>GLUCOSE TOLERANCE, 2HR PANEL	-</a:t>
            </a:r>
          </a:p>
          <a:p>
            <a:pPr marL="0" indent="0">
              <a:lnSpc>
                <a:spcPct val="100000"/>
              </a:lnSpc>
              <a:spcBef>
                <a:spcPts val="400"/>
              </a:spcBef>
              <a:buNone/>
              <a:tabLst>
                <a:tab pos="4795838" algn="l"/>
              </a:tabLst>
            </a:pPr>
            <a:r>
              <a:rPr lang="en-US" sz="1600"/>
              <a:t>GLUCOSE TOLERANCE (FAST &amp; 2HR ONLY) PANEL	GLUCOSE TOLERANCE (NON-GESTATIONAL DIABETES) PANEL</a:t>
            </a:r>
          </a:p>
          <a:p>
            <a:pPr marL="0" indent="0">
              <a:lnSpc>
                <a:spcPct val="100000"/>
              </a:lnSpc>
              <a:spcBef>
                <a:spcPts val="400"/>
              </a:spcBef>
              <a:buNone/>
              <a:tabLst>
                <a:tab pos="4795838" algn="l"/>
              </a:tabLst>
            </a:pPr>
            <a:r>
              <a:rPr lang="en-US" sz="1600"/>
              <a:t>GLUCOSE TOLERANCE, 4 HOURS PANEL	-</a:t>
            </a:r>
          </a:p>
          <a:p>
            <a:pPr marL="0" indent="0">
              <a:lnSpc>
                <a:spcPct val="100000"/>
              </a:lnSpc>
              <a:spcBef>
                <a:spcPts val="400"/>
              </a:spcBef>
              <a:buNone/>
              <a:tabLst>
                <a:tab pos="4795838" algn="l"/>
              </a:tabLst>
            </a:pPr>
            <a:r>
              <a:rPr lang="en-US" sz="1600"/>
              <a:t>GLUCOSE TOLERANCE, 5 HOURS PANEL	-</a:t>
            </a:r>
          </a:p>
          <a:p>
            <a:pPr marL="0" indent="0">
              <a:lnSpc>
                <a:spcPct val="100000"/>
              </a:lnSpc>
              <a:spcBef>
                <a:spcPts val="400"/>
              </a:spcBef>
              <a:buNone/>
              <a:tabLst>
                <a:tab pos="4795838" algn="l"/>
              </a:tabLst>
            </a:pPr>
            <a:r>
              <a:rPr lang="en-US" sz="1600"/>
              <a:t>FASTING GLUCOSE TOLERANCE	-</a:t>
            </a:r>
          </a:p>
        </p:txBody>
      </p:sp>
      <p:sp>
        <p:nvSpPr>
          <p:cNvPr id="4" name="TextBox 3">
            <a:extLst>
              <a:ext uri="{FF2B5EF4-FFF2-40B4-BE49-F238E27FC236}">
                <a16:creationId xmlns:a16="http://schemas.microsoft.com/office/drawing/2014/main" id="{88AC316A-9513-F61C-25A4-C414E179410D}"/>
              </a:ext>
            </a:extLst>
          </p:cNvPr>
          <p:cNvSpPr txBox="1"/>
          <p:nvPr/>
        </p:nvSpPr>
        <p:spPr>
          <a:xfrm>
            <a:off x="2854217" y="2103755"/>
            <a:ext cx="652743" cy="369332"/>
          </a:xfrm>
          <a:prstGeom prst="rect">
            <a:avLst/>
          </a:prstGeom>
          <a:noFill/>
        </p:spPr>
        <p:txBody>
          <a:bodyPr wrap="none" rtlCol="0">
            <a:spAutoFit/>
          </a:bodyPr>
          <a:lstStyle/>
          <a:p>
            <a:r>
              <a:rPr lang="en-US" b="1"/>
              <a:t>2020</a:t>
            </a:r>
          </a:p>
        </p:txBody>
      </p:sp>
      <p:sp>
        <p:nvSpPr>
          <p:cNvPr id="5" name="TextBox 4">
            <a:extLst>
              <a:ext uri="{FF2B5EF4-FFF2-40B4-BE49-F238E27FC236}">
                <a16:creationId xmlns:a16="http://schemas.microsoft.com/office/drawing/2014/main" id="{83BAF016-4668-ADA0-0191-25569B8CE558}"/>
              </a:ext>
            </a:extLst>
          </p:cNvPr>
          <p:cNvSpPr txBox="1"/>
          <p:nvPr/>
        </p:nvSpPr>
        <p:spPr>
          <a:xfrm>
            <a:off x="8135575" y="2103755"/>
            <a:ext cx="652743" cy="369332"/>
          </a:xfrm>
          <a:prstGeom prst="rect">
            <a:avLst/>
          </a:prstGeom>
          <a:noFill/>
        </p:spPr>
        <p:txBody>
          <a:bodyPr wrap="none" rtlCol="0">
            <a:spAutoFit/>
          </a:bodyPr>
          <a:lstStyle/>
          <a:p>
            <a:r>
              <a:rPr lang="en-US" b="1"/>
              <a:t>2022</a:t>
            </a:r>
          </a:p>
        </p:txBody>
      </p:sp>
      <p:cxnSp>
        <p:nvCxnSpPr>
          <p:cNvPr id="7" name="Straight Connector 6">
            <a:extLst>
              <a:ext uri="{FF2B5EF4-FFF2-40B4-BE49-F238E27FC236}">
                <a16:creationId xmlns:a16="http://schemas.microsoft.com/office/drawing/2014/main" id="{30BE7C13-7751-491E-0D34-F50C2A7407F6}"/>
              </a:ext>
            </a:extLst>
          </p:cNvPr>
          <p:cNvCxnSpPr>
            <a:cxnSpLocks/>
          </p:cNvCxnSpPr>
          <p:nvPr/>
        </p:nvCxnSpPr>
        <p:spPr>
          <a:xfrm>
            <a:off x="957225" y="2449000"/>
            <a:ext cx="4446729"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0E756EF-45F0-0DA6-2849-930591C784FF}"/>
              </a:ext>
            </a:extLst>
          </p:cNvPr>
          <p:cNvCxnSpPr>
            <a:cxnSpLocks/>
          </p:cNvCxnSpPr>
          <p:nvPr/>
        </p:nvCxnSpPr>
        <p:spPr>
          <a:xfrm>
            <a:off x="5726243" y="2449000"/>
            <a:ext cx="5471409"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373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Test indications built into order</a:t>
            </a:r>
            <a:br>
              <a:rPr lang="en-US" b="1" dirty="0"/>
            </a:br>
            <a:r>
              <a:rPr lang="en-US" sz="3200" b="1" dirty="0"/>
              <a:t>RBC transfusions</a:t>
            </a:r>
          </a:p>
        </p:txBody>
      </p:sp>
      <p:sp>
        <p:nvSpPr>
          <p:cNvPr id="3" name="TextBox 2"/>
          <p:cNvSpPr txBox="1"/>
          <p:nvPr/>
        </p:nvSpPr>
        <p:spPr>
          <a:xfrm>
            <a:off x="3529560" y="5650951"/>
            <a:ext cx="5132880" cy="707886"/>
          </a:xfrm>
          <a:prstGeom prst="rect">
            <a:avLst/>
          </a:prstGeom>
          <a:noFill/>
        </p:spPr>
        <p:txBody>
          <a:bodyPr wrap="none" rtlCol="0">
            <a:spAutoFit/>
          </a:bodyPr>
          <a:lstStyle/>
          <a:p>
            <a:r>
              <a:rPr lang="en-US" sz="2000" b="1"/>
              <a:t>A valid indication must be selected.</a:t>
            </a:r>
          </a:p>
          <a:p>
            <a:r>
              <a:rPr lang="en-US" sz="2000" b="1"/>
              <a:t>Requests outside indications must be justified.</a:t>
            </a:r>
          </a:p>
        </p:txBody>
      </p:sp>
      <p:pic>
        <p:nvPicPr>
          <p:cNvPr id="5" name="Picture 4"/>
          <p:cNvPicPr>
            <a:picLocks noChangeAspect="1"/>
          </p:cNvPicPr>
          <p:nvPr/>
        </p:nvPicPr>
        <p:blipFill>
          <a:blip r:embed="rId3"/>
          <a:stretch>
            <a:fillRect/>
          </a:stretch>
        </p:blipFill>
        <p:spPr>
          <a:xfrm>
            <a:off x="1990725" y="1690688"/>
            <a:ext cx="8210550" cy="3743325"/>
          </a:xfrm>
          <a:prstGeom prst="rect">
            <a:avLst/>
          </a:prstGeom>
          <a:ln>
            <a:solidFill>
              <a:schemeClr val="accent1"/>
            </a:solidFill>
          </a:ln>
        </p:spPr>
      </p:pic>
      <p:sp>
        <p:nvSpPr>
          <p:cNvPr id="6" name="Right Arrow 5"/>
          <p:cNvSpPr/>
          <p:nvPr/>
        </p:nvSpPr>
        <p:spPr>
          <a:xfrm>
            <a:off x="1164566" y="2915726"/>
            <a:ext cx="741872" cy="3968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4810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Order templates/instructions</a:t>
            </a:r>
            <a:br>
              <a:rPr lang="en-US" b="1" dirty="0"/>
            </a:br>
            <a:r>
              <a:rPr lang="en-US" sz="3200" b="1" dirty="0"/>
              <a:t>C. difficile testing</a:t>
            </a:r>
          </a:p>
        </p:txBody>
      </p:sp>
      <p:pic>
        <p:nvPicPr>
          <p:cNvPr id="3" name="Picture 2">
            <a:extLst>
              <a:ext uri="{FF2B5EF4-FFF2-40B4-BE49-F238E27FC236}">
                <a16:creationId xmlns:a16="http://schemas.microsoft.com/office/drawing/2014/main" id="{1D15FA63-505C-7F34-9E3E-232719315386}"/>
              </a:ext>
            </a:extLst>
          </p:cNvPr>
          <p:cNvPicPr>
            <a:picLocks noChangeAspect="1"/>
          </p:cNvPicPr>
          <p:nvPr/>
        </p:nvPicPr>
        <p:blipFill>
          <a:blip r:embed="rId3"/>
          <a:stretch>
            <a:fillRect/>
          </a:stretch>
        </p:blipFill>
        <p:spPr>
          <a:xfrm>
            <a:off x="2392680" y="1690689"/>
            <a:ext cx="7406640" cy="3733800"/>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34B86039-0E51-FFD1-3061-7019D0055757}"/>
              </a:ext>
            </a:extLst>
          </p:cNvPr>
          <p:cNvPicPr>
            <a:picLocks noChangeAspect="1"/>
          </p:cNvPicPr>
          <p:nvPr/>
        </p:nvPicPr>
        <p:blipFill>
          <a:blip r:embed="rId4"/>
          <a:stretch>
            <a:fillRect/>
          </a:stretch>
        </p:blipFill>
        <p:spPr>
          <a:xfrm>
            <a:off x="2392680" y="1690689"/>
            <a:ext cx="7406640" cy="4110990"/>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3708ABC8-8C92-2828-95D6-095F7BC524DA}"/>
              </a:ext>
            </a:extLst>
          </p:cNvPr>
          <p:cNvPicPr>
            <a:picLocks noChangeAspect="1"/>
          </p:cNvPicPr>
          <p:nvPr/>
        </p:nvPicPr>
        <p:blipFill>
          <a:blip r:embed="rId5"/>
          <a:stretch>
            <a:fillRect/>
          </a:stretch>
        </p:blipFill>
        <p:spPr>
          <a:xfrm>
            <a:off x="2392680" y="1690689"/>
            <a:ext cx="7406640" cy="4110990"/>
          </a:xfrm>
          <a:prstGeom prst="rect">
            <a:avLst/>
          </a:prstGeom>
          <a:effectLst/>
        </p:spPr>
      </p:pic>
      <p:pic>
        <p:nvPicPr>
          <p:cNvPr id="8" name="Picture 7">
            <a:extLst>
              <a:ext uri="{FF2B5EF4-FFF2-40B4-BE49-F238E27FC236}">
                <a16:creationId xmlns:a16="http://schemas.microsoft.com/office/drawing/2014/main" id="{61A55B79-E435-AD32-ED57-19861C577279}"/>
              </a:ext>
            </a:extLst>
          </p:cNvPr>
          <p:cNvPicPr>
            <a:picLocks noChangeAspect="1"/>
          </p:cNvPicPr>
          <p:nvPr/>
        </p:nvPicPr>
        <p:blipFill>
          <a:blip r:embed="rId6"/>
          <a:stretch>
            <a:fillRect/>
          </a:stretch>
        </p:blipFill>
        <p:spPr>
          <a:xfrm>
            <a:off x="2392680" y="1690689"/>
            <a:ext cx="7406640" cy="4488815"/>
          </a:xfrm>
          <a:prstGeom prst="rect">
            <a:avLst/>
          </a:prstGeom>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65C12668-4EDD-D0F6-BED4-C72550CDB569}"/>
              </a:ext>
            </a:extLst>
          </p:cNvPr>
          <p:cNvPicPr>
            <a:picLocks noChangeAspect="1"/>
          </p:cNvPicPr>
          <p:nvPr/>
        </p:nvPicPr>
        <p:blipFill>
          <a:blip r:embed="rId7"/>
          <a:stretch>
            <a:fillRect/>
          </a:stretch>
        </p:blipFill>
        <p:spPr>
          <a:xfrm>
            <a:off x="2392348" y="1690688"/>
            <a:ext cx="7407304" cy="485914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02648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A6931-0AAA-4313-BA4F-56C91D9318A3}"/>
              </a:ext>
            </a:extLst>
          </p:cNvPr>
          <p:cNvSpPr>
            <a:spLocks noGrp="1"/>
          </p:cNvSpPr>
          <p:nvPr>
            <p:ph type="title"/>
          </p:nvPr>
        </p:nvSpPr>
        <p:spPr>
          <a:xfrm>
            <a:off x="838200" y="217075"/>
            <a:ext cx="10515600" cy="2047154"/>
          </a:xfrm>
        </p:spPr>
        <p:txBody>
          <a:bodyPr/>
          <a:lstStyle/>
          <a:p>
            <a:r>
              <a:rPr lang="en-US" b="1" dirty="0"/>
              <a:t>Order sets to guide test selection</a:t>
            </a:r>
            <a:br>
              <a:rPr lang="en-US" b="1" dirty="0"/>
            </a:br>
            <a:r>
              <a:rPr lang="en-US" sz="3200" b="1" dirty="0"/>
              <a:t>Propofol monitoring</a:t>
            </a:r>
          </a:p>
        </p:txBody>
      </p:sp>
      <p:pic>
        <p:nvPicPr>
          <p:cNvPr id="3" name="Picture 2">
            <a:extLst>
              <a:ext uri="{FF2B5EF4-FFF2-40B4-BE49-F238E27FC236}">
                <a16:creationId xmlns:a16="http://schemas.microsoft.com/office/drawing/2014/main" id="{93C62317-6F37-D196-A799-861FB49C3202}"/>
              </a:ext>
            </a:extLst>
          </p:cNvPr>
          <p:cNvPicPr>
            <a:picLocks noChangeAspect="1"/>
          </p:cNvPicPr>
          <p:nvPr/>
        </p:nvPicPr>
        <p:blipFill>
          <a:blip r:embed="rId3"/>
          <a:stretch>
            <a:fillRect/>
          </a:stretch>
        </p:blipFill>
        <p:spPr>
          <a:xfrm>
            <a:off x="3060969" y="2021568"/>
            <a:ext cx="6070062" cy="4054475"/>
          </a:xfrm>
          <a:prstGeom prst="rect">
            <a:avLst/>
          </a:prstGeom>
          <a:effectLst>
            <a:outerShdw blurRad="50800" dist="38100" dir="5400000" algn="t" rotWithShape="0">
              <a:prstClr val="black">
                <a:alpha val="40000"/>
              </a:prstClr>
            </a:outerShdw>
          </a:effectLst>
        </p:spPr>
      </p:pic>
      <p:sp>
        <p:nvSpPr>
          <p:cNvPr id="4" name="TextBox 3">
            <a:extLst>
              <a:ext uri="{FF2B5EF4-FFF2-40B4-BE49-F238E27FC236}">
                <a16:creationId xmlns:a16="http://schemas.microsoft.com/office/drawing/2014/main" id="{EE8CFD2F-DB53-29E8-A454-7BCA93920A6C}"/>
              </a:ext>
            </a:extLst>
          </p:cNvPr>
          <p:cNvSpPr txBox="1"/>
          <p:nvPr/>
        </p:nvSpPr>
        <p:spPr>
          <a:xfrm>
            <a:off x="631370" y="2100943"/>
            <a:ext cx="2329543" cy="2062103"/>
          </a:xfrm>
          <a:prstGeom prst="rect">
            <a:avLst/>
          </a:prstGeom>
          <a:noFill/>
        </p:spPr>
        <p:txBody>
          <a:bodyPr wrap="square" rtlCol="0">
            <a:spAutoFit/>
          </a:bodyPr>
          <a:lstStyle/>
          <a:p>
            <a:r>
              <a:rPr lang="en-US" sz="1600"/>
              <a:t>Increased triglycerides with pancreatitis, rare propofol infusion syndrome (metabolic acidosis, rhabdomyolysis)</a:t>
            </a:r>
          </a:p>
          <a:p>
            <a:pPr marL="285750" indent="-285750">
              <a:buFont typeface="Arial" panose="020B0604020202020204" pitchFamily="34" charset="0"/>
              <a:buChar char="•"/>
            </a:pPr>
            <a:r>
              <a:rPr lang="en-US" sz="1600"/>
              <a:t>Monitor triglycerides, be alert for other changes</a:t>
            </a:r>
          </a:p>
        </p:txBody>
      </p:sp>
      <p:sp>
        <p:nvSpPr>
          <p:cNvPr id="7" name="TextBox 6">
            <a:extLst>
              <a:ext uri="{FF2B5EF4-FFF2-40B4-BE49-F238E27FC236}">
                <a16:creationId xmlns:a16="http://schemas.microsoft.com/office/drawing/2014/main" id="{645491F3-56C9-9171-A1E4-DAC1B52B61D9}"/>
              </a:ext>
            </a:extLst>
          </p:cNvPr>
          <p:cNvSpPr txBox="1"/>
          <p:nvPr/>
        </p:nvSpPr>
        <p:spPr>
          <a:xfrm>
            <a:off x="631370" y="4352925"/>
            <a:ext cx="2144486" cy="1815882"/>
          </a:xfrm>
          <a:prstGeom prst="rect">
            <a:avLst/>
          </a:prstGeom>
          <a:noFill/>
        </p:spPr>
        <p:txBody>
          <a:bodyPr wrap="square" rtlCol="0">
            <a:spAutoFit/>
          </a:bodyPr>
          <a:lstStyle/>
          <a:p>
            <a:r>
              <a:rPr lang="en-US" sz="1600"/>
              <a:t>Existing order set</a:t>
            </a:r>
          </a:p>
          <a:p>
            <a:pPr marL="285750" indent="-285750">
              <a:buFont typeface="Arial" panose="020B0604020202020204" pitchFamily="34" charset="0"/>
              <a:buChar char="•"/>
            </a:pPr>
            <a:r>
              <a:rPr lang="en-US" sz="1600"/>
              <a:t>Combines drug and lab orders</a:t>
            </a:r>
          </a:p>
          <a:p>
            <a:pPr marL="285750" indent="-285750">
              <a:buFont typeface="Arial" panose="020B0604020202020204" pitchFamily="34" charset="0"/>
              <a:buChar char="•"/>
            </a:pPr>
            <a:r>
              <a:rPr lang="en-US" sz="1600"/>
              <a:t>Daily lipid panels</a:t>
            </a:r>
          </a:p>
          <a:p>
            <a:pPr marL="285750" indent="-285750">
              <a:buFont typeface="Arial" panose="020B0604020202020204" pitchFamily="34" charset="0"/>
              <a:buChar char="•"/>
            </a:pPr>
            <a:r>
              <a:rPr lang="en-US" sz="1600"/>
              <a:t>Daily lactic acids</a:t>
            </a:r>
          </a:p>
          <a:p>
            <a:pPr marL="285750" indent="-285750">
              <a:buFont typeface="Arial" panose="020B0604020202020204" pitchFamily="34" charset="0"/>
              <a:buChar char="•"/>
            </a:pPr>
            <a:r>
              <a:rPr lang="en-US" sz="1600"/>
              <a:t>Propofol monitoring hyperlink was dead</a:t>
            </a:r>
          </a:p>
        </p:txBody>
      </p:sp>
    </p:spTree>
    <p:extLst>
      <p:ext uri="{BB962C8B-B14F-4D97-AF65-F5344CB8AC3E}">
        <p14:creationId xmlns:p14="http://schemas.microsoft.com/office/powerpoint/2010/main" val="891037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A6931-0AAA-4313-BA4F-56C91D9318A3}"/>
              </a:ext>
            </a:extLst>
          </p:cNvPr>
          <p:cNvSpPr>
            <a:spLocks noGrp="1"/>
          </p:cNvSpPr>
          <p:nvPr>
            <p:ph type="title"/>
          </p:nvPr>
        </p:nvSpPr>
        <p:spPr>
          <a:xfrm>
            <a:off x="838200" y="217075"/>
            <a:ext cx="10515600" cy="2047154"/>
          </a:xfrm>
        </p:spPr>
        <p:txBody>
          <a:bodyPr/>
          <a:lstStyle/>
          <a:p>
            <a:r>
              <a:rPr lang="en-US" b="1" dirty="0"/>
              <a:t>Order sets to guide test selection</a:t>
            </a:r>
            <a:br>
              <a:rPr lang="en-US" b="1" dirty="0"/>
            </a:br>
            <a:r>
              <a:rPr lang="en-US" sz="3200" b="1" dirty="0"/>
              <a:t>Propofol monitoring</a:t>
            </a:r>
          </a:p>
        </p:txBody>
      </p:sp>
      <p:pic>
        <p:nvPicPr>
          <p:cNvPr id="3" name="Picture 2">
            <a:extLst>
              <a:ext uri="{FF2B5EF4-FFF2-40B4-BE49-F238E27FC236}">
                <a16:creationId xmlns:a16="http://schemas.microsoft.com/office/drawing/2014/main" id="{93C62317-6F37-D196-A799-861FB49C3202}"/>
              </a:ext>
            </a:extLst>
          </p:cNvPr>
          <p:cNvPicPr>
            <a:picLocks noChangeAspect="1"/>
          </p:cNvPicPr>
          <p:nvPr/>
        </p:nvPicPr>
        <p:blipFill>
          <a:blip r:embed="rId3"/>
          <a:stretch>
            <a:fillRect/>
          </a:stretch>
        </p:blipFill>
        <p:spPr>
          <a:xfrm>
            <a:off x="3060969" y="2021568"/>
            <a:ext cx="6070062" cy="4054475"/>
          </a:xfrm>
          <a:prstGeom prst="rect">
            <a:avLst/>
          </a:prstGeom>
          <a:effectLst>
            <a:outerShdw blurRad="50800" dist="38100" dir="5400000" algn="t" rotWithShape="0">
              <a:prstClr val="black">
                <a:alpha val="40000"/>
              </a:prstClr>
            </a:outerShdw>
          </a:effectLst>
        </p:spPr>
      </p:pic>
      <p:sp>
        <p:nvSpPr>
          <p:cNvPr id="4" name="TextBox 3">
            <a:extLst>
              <a:ext uri="{FF2B5EF4-FFF2-40B4-BE49-F238E27FC236}">
                <a16:creationId xmlns:a16="http://schemas.microsoft.com/office/drawing/2014/main" id="{EE8CFD2F-DB53-29E8-A454-7BCA93920A6C}"/>
              </a:ext>
            </a:extLst>
          </p:cNvPr>
          <p:cNvSpPr txBox="1"/>
          <p:nvPr/>
        </p:nvSpPr>
        <p:spPr>
          <a:xfrm>
            <a:off x="631370" y="2100943"/>
            <a:ext cx="2329543" cy="2062103"/>
          </a:xfrm>
          <a:prstGeom prst="rect">
            <a:avLst/>
          </a:prstGeom>
          <a:noFill/>
        </p:spPr>
        <p:txBody>
          <a:bodyPr wrap="square" rtlCol="0">
            <a:spAutoFit/>
          </a:bodyPr>
          <a:lstStyle/>
          <a:p>
            <a:r>
              <a:rPr lang="en-US" sz="1600" dirty="0"/>
              <a:t>Increased triglycerides with pancreatitis, rare propofol infusion syndrome (metabolic acidosis, rhabdomyolysis)</a:t>
            </a:r>
          </a:p>
          <a:p>
            <a:pPr marL="285750" indent="-285750">
              <a:buFont typeface="Arial" panose="020B0604020202020204" pitchFamily="34" charset="0"/>
              <a:buChar char="•"/>
            </a:pPr>
            <a:r>
              <a:rPr lang="en-US" sz="1600" dirty="0"/>
              <a:t>Monitor triglycerides, be alert for other changes</a:t>
            </a:r>
          </a:p>
        </p:txBody>
      </p:sp>
      <p:sp>
        <p:nvSpPr>
          <p:cNvPr id="7" name="TextBox 6">
            <a:extLst>
              <a:ext uri="{FF2B5EF4-FFF2-40B4-BE49-F238E27FC236}">
                <a16:creationId xmlns:a16="http://schemas.microsoft.com/office/drawing/2014/main" id="{645491F3-56C9-9171-A1E4-DAC1B52B61D9}"/>
              </a:ext>
            </a:extLst>
          </p:cNvPr>
          <p:cNvSpPr txBox="1"/>
          <p:nvPr/>
        </p:nvSpPr>
        <p:spPr>
          <a:xfrm>
            <a:off x="631370" y="4352925"/>
            <a:ext cx="2144486" cy="1815882"/>
          </a:xfrm>
          <a:prstGeom prst="rect">
            <a:avLst/>
          </a:prstGeom>
          <a:noFill/>
        </p:spPr>
        <p:txBody>
          <a:bodyPr wrap="square" rtlCol="0">
            <a:spAutoFit/>
          </a:bodyPr>
          <a:lstStyle/>
          <a:p>
            <a:r>
              <a:rPr lang="en-US" sz="1600" dirty="0"/>
              <a:t>Existing order set</a:t>
            </a:r>
          </a:p>
          <a:p>
            <a:pPr marL="285750" indent="-285750">
              <a:buFont typeface="Arial" panose="020B0604020202020204" pitchFamily="34" charset="0"/>
              <a:buChar char="•"/>
            </a:pPr>
            <a:r>
              <a:rPr lang="en-US" sz="1600" dirty="0"/>
              <a:t>Combines drug and lab orders</a:t>
            </a:r>
          </a:p>
          <a:p>
            <a:pPr marL="285750" indent="-285750">
              <a:buFont typeface="Arial" panose="020B0604020202020204" pitchFamily="34" charset="0"/>
              <a:buChar char="•"/>
            </a:pPr>
            <a:r>
              <a:rPr lang="en-US" sz="1600" dirty="0"/>
              <a:t>Daily lipid panels</a:t>
            </a:r>
          </a:p>
          <a:p>
            <a:pPr marL="285750" indent="-285750">
              <a:buFont typeface="Arial" panose="020B0604020202020204" pitchFamily="34" charset="0"/>
              <a:buChar char="•"/>
            </a:pPr>
            <a:r>
              <a:rPr lang="en-US" sz="1600" dirty="0"/>
              <a:t>Daily lactic acids</a:t>
            </a:r>
          </a:p>
          <a:p>
            <a:pPr marL="285750" indent="-285750">
              <a:buFont typeface="Arial" panose="020B0604020202020204" pitchFamily="34" charset="0"/>
              <a:buChar char="•"/>
            </a:pPr>
            <a:r>
              <a:rPr lang="en-US" sz="1600" dirty="0"/>
              <a:t>Propofol monitoring hyperlink was dead</a:t>
            </a:r>
          </a:p>
        </p:txBody>
      </p:sp>
      <p:grpSp>
        <p:nvGrpSpPr>
          <p:cNvPr id="40" name="Group 39">
            <a:extLst>
              <a:ext uri="{FF2B5EF4-FFF2-40B4-BE49-F238E27FC236}">
                <a16:creationId xmlns:a16="http://schemas.microsoft.com/office/drawing/2014/main" id="{7802ABB9-092C-4355-7B68-C95DB1A0A80A}"/>
              </a:ext>
            </a:extLst>
          </p:cNvPr>
          <p:cNvGrpSpPr/>
          <p:nvPr/>
        </p:nvGrpSpPr>
        <p:grpSpPr>
          <a:xfrm>
            <a:off x="3589774" y="1836224"/>
            <a:ext cx="7970856" cy="4653643"/>
            <a:chOff x="3589774" y="1836224"/>
            <a:chExt cx="7970856" cy="4653643"/>
          </a:xfrm>
        </p:grpSpPr>
        <p:pic>
          <p:nvPicPr>
            <p:cNvPr id="18" name="Picture 17">
              <a:extLst>
                <a:ext uri="{FF2B5EF4-FFF2-40B4-BE49-F238E27FC236}">
                  <a16:creationId xmlns:a16="http://schemas.microsoft.com/office/drawing/2014/main" id="{863E46E6-6E72-79A9-946C-D656ADB3EB8F}"/>
                </a:ext>
              </a:extLst>
            </p:cNvPr>
            <p:cNvPicPr>
              <a:picLocks noChangeAspect="1"/>
            </p:cNvPicPr>
            <p:nvPr/>
          </p:nvPicPr>
          <p:blipFill>
            <a:blip r:embed="rId4"/>
            <a:stretch>
              <a:fillRect/>
            </a:stretch>
          </p:blipFill>
          <p:spPr>
            <a:xfrm>
              <a:off x="3589774" y="1836224"/>
              <a:ext cx="7970856" cy="4653643"/>
            </a:xfrm>
            <a:prstGeom prst="rect">
              <a:avLst/>
            </a:prstGeom>
            <a:ln>
              <a:solidFill>
                <a:schemeClr val="bg2">
                  <a:lumMod val="75000"/>
                </a:schemeClr>
              </a:solidFill>
            </a:ln>
            <a:effectLst>
              <a:outerShdw blurRad="50800" dist="38100" dir="5400000" algn="t" rotWithShape="0">
                <a:prstClr val="black">
                  <a:alpha val="40000"/>
                </a:prstClr>
              </a:outerShdw>
            </a:effectLst>
          </p:spPr>
        </p:pic>
        <p:sp>
          <p:nvSpPr>
            <p:cNvPr id="19" name="TextBox 18">
              <a:extLst>
                <a:ext uri="{FF2B5EF4-FFF2-40B4-BE49-F238E27FC236}">
                  <a16:creationId xmlns:a16="http://schemas.microsoft.com/office/drawing/2014/main" id="{6AF2C73D-6428-FF63-9019-36BF9FBEBC2F}"/>
                </a:ext>
              </a:extLst>
            </p:cNvPr>
            <p:cNvSpPr txBox="1"/>
            <p:nvPr/>
          </p:nvSpPr>
          <p:spPr>
            <a:xfrm>
              <a:off x="8185843" y="3514046"/>
              <a:ext cx="2293128" cy="369332"/>
            </a:xfrm>
            <a:prstGeom prst="rect">
              <a:avLst/>
            </a:prstGeom>
            <a:noFill/>
          </p:spPr>
          <p:txBody>
            <a:bodyPr wrap="none" rtlCol="0">
              <a:spAutoFit/>
            </a:bodyPr>
            <a:lstStyle/>
            <a:p>
              <a:r>
                <a:rPr lang="en-US">
                  <a:solidFill>
                    <a:srgbClr val="C00000"/>
                  </a:solidFill>
                </a:rPr>
                <a:t>Reference to guideline</a:t>
              </a:r>
            </a:p>
          </p:txBody>
        </p:sp>
        <p:cxnSp>
          <p:nvCxnSpPr>
            <p:cNvPr id="21" name="Straight Arrow Connector 20">
              <a:extLst>
                <a:ext uri="{FF2B5EF4-FFF2-40B4-BE49-F238E27FC236}">
                  <a16:creationId xmlns:a16="http://schemas.microsoft.com/office/drawing/2014/main" id="{A9F97500-E88F-7D37-631C-5873EB56FD19}"/>
                </a:ext>
              </a:extLst>
            </p:cNvPr>
            <p:cNvCxnSpPr/>
            <p:nvPr/>
          </p:nvCxnSpPr>
          <p:spPr>
            <a:xfrm flipH="1" flipV="1">
              <a:off x="7271657" y="2351314"/>
              <a:ext cx="914186" cy="134739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CCC8E06-14E4-D87F-D32D-8DF7C0058622}"/>
                </a:ext>
              </a:extLst>
            </p:cNvPr>
            <p:cNvSpPr txBox="1"/>
            <p:nvPr/>
          </p:nvSpPr>
          <p:spPr>
            <a:xfrm>
              <a:off x="7668389" y="4333379"/>
              <a:ext cx="2469009" cy="1754326"/>
            </a:xfrm>
            <a:prstGeom prst="rect">
              <a:avLst/>
            </a:prstGeom>
            <a:noFill/>
          </p:spPr>
          <p:txBody>
            <a:bodyPr wrap="none" rtlCol="0">
              <a:spAutoFit/>
            </a:bodyPr>
            <a:lstStyle/>
            <a:p>
              <a:r>
                <a:rPr lang="en-US">
                  <a:solidFill>
                    <a:srgbClr val="C00000"/>
                  </a:solidFill>
                </a:rPr>
                <a:t>Baseline CK by default</a:t>
              </a:r>
            </a:p>
            <a:p>
              <a:endParaRPr lang="en-US">
                <a:solidFill>
                  <a:srgbClr val="C00000"/>
                </a:solidFill>
              </a:endParaRPr>
            </a:p>
            <a:p>
              <a:r>
                <a:rPr lang="en-US">
                  <a:solidFill>
                    <a:srgbClr val="C00000"/>
                  </a:solidFill>
                </a:rPr>
                <a:t>TG q 48 </a:t>
              </a:r>
              <a:r>
                <a:rPr lang="en-US" err="1">
                  <a:solidFill>
                    <a:srgbClr val="C00000"/>
                  </a:solidFill>
                </a:rPr>
                <a:t>hr</a:t>
              </a:r>
              <a:r>
                <a:rPr lang="en-US">
                  <a:solidFill>
                    <a:srgbClr val="C00000"/>
                  </a:solidFill>
                </a:rPr>
                <a:t> x 3 by default</a:t>
              </a:r>
            </a:p>
            <a:p>
              <a:endParaRPr lang="en-US">
                <a:solidFill>
                  <a:srgbClr val="C00000"/>
                </a:solidFill>
              </a:endParaRPr>
            </a:p>
            <a:p>
              <a:r>
                <a:rPr lang="en-US">
                  <a:solidFill>
                    <a:srgbClr val="C00000"/>
                  </a:solidFill>
                </a:rPr>
                <a:t>Lactic acid q 48 </a:t>
              </a:r>
              <a:r>
                <a:rPr lang="en-US" err="1">
                  <a:solidFill>
                    <a:srgbClr val="C00000"/>
                  </a:solidFill>
                </a:rPr>
                <a:t>hr</a:t>
              </a:r>
              <a:r>
                <a:rPr lang="en-US">
                  <a:solidFill>
                    <a:srgbClr val="C00000"/>
                  </a:solidFill>
                </a:rPr>
                <a:t> x3</a:t>
              </a:r>
            </a:p>
            <a:p>
              <a:pPr marL="285750" indent="-285750">
                <a:buFont typeface="Arial" panose="020B0604020202020204" pitchFamily="34" charset="0"/>
                <a:buChar char="•"/>
              </a:pPr>
              <a:r>
                <a:rPr lang="en-US">
                  <a:solidFill>
                    <a:srgbClr val="C00000"/>
                  </a:solidFill>
                </a:rPr>
                <a:t>not default</a:t>
              </a:r>
            </a:p>
          </p:txBody>
        </p:sp>
        <p:cxnSp>
          <p:nvCxnSpPr>
            <p:cNvPr id="23" name="Straight Arrow Connector 22">
              <a:extLst>
                <a:ext uri="{FF2B5EF4-FFF2-40B4-BE49-F238E27FC236}">
                  <a16:creationId xmlns:a16="http://schemas.microsoft.com/office/drawing/2014/main" id="{312F3A4F-67B0-E2E3-2940-2A0EDE27C67C}"/>
                </a:ext>
              </a:extLst>
            </p:cNvPr>
            <p:cNvCxnSpPr>
              <a:cxnSpLocks/>
            </p:cNvCxnSpPr>
            <p:nvPr/>
          </p:nvCxnSpPr>
          <p:spPr>
            <a:xfrm flipH="1">
              <a:off x="6642796" y="4512923"/>
              <a:ext cx="932406"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08FD37C-5022-37FF-539D-F9373AFFC5FC}"/>
                </a:ext>
              </a:extLst>
            </p:cNvPr>
            <p:cNvCxnSpPr>
              <a:cxnSpLocks/>
            </p:cNvCxnSpPr>
            <p:nvPr/>
          </p:nvCxnSpPr>
          <p:spPr>
            <a:xfrm flipH="1" flipV="1">
              <a:off x="6642796" y="4920343"/>
              <a:ext cx="932406" cy="15398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20AB4AE-763C-204D-0809-05B7997D4073}"/>
                </a:ext>
              </a:extLst>
            </p:cNvPr>
            <p:cNvCxnSpPr>
              <a:cxnSpLocks/>
            </p:cNvCxnSpPr>
            <p:nvPr/>
          </p:nvCxnSpPr>
          <p:spPr>
            <a:xfrm flipH="1">
              <a:off x="6642796" y="5085248"/>
              <a:ext cx="922793"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C246608-A8EE-2DD9-EA3B-04A1CD39D4C9}"/>
                </a:ext>
              </a:extLst>
            </p:cNvPr>
            <p:cNvCxnSpPr>
              <a:cxnSpLocks/>
            </p:cNvCxnSpPr>
            <p:nvPr/>
          </p:nvCxnSpPr>
          <p:spPr>
            <a:xfrm flipH="1">
              <a:off x="6662022" y="5074332"/>
              <a:ext cx="913180" cy="25280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D545812-B8EC-0A99-8332-441902B02F39}"/>
                </a:ext>
              </a:extLst>
            </p:cNvPr>
            <p:cNvCxnSpPr>
              <a:cxnSpLocks/>
            </p:cNvCxnSpPr>
            <p:nvPr/>
          </p:nvCxnSpPr>
          <p:spPr>
            <a:xfrm flipH="1">
              <a:off x="6662022" y="5617029"/>
              <a:ext cx="903549" cy="3673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54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3307-DF3F-2CB0-BA66-D91462867A4E}"/>
              </a:ext>
            </a:extLst>
          </p:cNvPr>
          <p:cNvSpPr>
            <a:spLocks noGrp="1"/>
          </p:cNvSpPr>
          <p:nvPr>
            <p:ph type="title"/>
          </p:nvPr>
        </p:nvSpPr>
        <p:spPr/>
        <p:txBody>
          <a:bodyPr/>
          <a:lstStyle/>
          <a:p>
            <a:r>
              <a:rPr lang="en-US" b="1" dirty="0"/>
              <a:t>Protocol orders</a:t>
            </a:r>
          </a:p>
        </p:txBody>
      </p:sp>
      <p:sp>
        <p:nvSpPr>
          <p:cNvPr id="3" name="Content Placeholder 2">
            <a:extLst>
              <a:ext uri="{FF2B5EF4-FFF2-40B4-BE49-F238E27FC236}">
                <a16:creationId xmlns:a16="http://schemas.microsoft.com/office/drawing/2014/main" id="{F1D6AB31-3000-C284-34FE-060039087C23}"/>
              </a:ext>
            </a:extLst>
          </p:cNvPr>
          <p:cNvSpPr>
            <a:spLocks noGrp="1"/>
          </p:cNvSpPr>
          <p:nvPr>
            <p:ph idx="1"/>
          </p:nvPr>
        </p:nvSpPr>
        <p:spPr>
          <a:xfrm>
            <a:off x="838198" y="1825625"/>
            <a:ext cx="6261245" cy="4351338"/>
          </a:xfrm>
        </p:spPr>
        <p:txBody>
          <a:bodyPr/>
          <a:lstStyle/>
          <a:p>
            <a:pPr>
              <a:lnSpc>
                <a:spcPct val="100000"/>
              </a:lnSpc>
              <a:spcBef>
                <a:spcPts val="2200"/>
              </a:spcBef>
            </a:pPr>
            <a:r>
              <a:rPr lang="en-US" dirty="0"/>
              <a:t>Instructions for the choice of orders </a:t>
            </a:r>
            <a:br>
              <a:rPr lang="en-US" dirty="0"/>
            </a:br>
            <a:r>
              <a:rPr lang="en-US" dirty="0"/>
              <a:t>and order sets based on </a:t>
            </a:r>
            <a:br>
              <a:rPr lang="en-US" dirty="0"/>
            </a:br>
            <a:r>
              <a:rPr lang="en-US" dirty="0"/>
              <a:t>defined patient characteristics</a:t>
            </a:r>
          </a:p>
          <a:p>
            <a:pPr>
              <a:lnSpc>
                <a:spcPct val="100000"/>
              </a:lnSpc>
              <a:spcBef>
                <a:spcPts val="2200"/>
              </a:spcBef>
            </a:pPr>
            <a:r>
              <a:rPr lang="en-US" dirty="0"/>
              <a:t>Reviewed and formally approved by </a:t>
            </a:r>
            <a:br>
              <a:rPr lang="en-US" dirty="0"/>
            </a:br>
            <a:r>
              <a:rPr lang="en-US" dirty="0"/>
              <a:t>the clinical staff</a:t>
            </a:r>
          </a:p>
          <a:p>
            <a:pPr>
              <a:lnSpc>
                <a:spcPct val="100000"/>
              </a:lnSpc>
              <a:spcBef>
                <a:spcPts val="2200"/>
              </a:spcBef>
            </a:pPr>
            <a:r>
              <a:rPr lang="en-US" dirty="0"/>
              <a:t>Allows ordering by non-physicians</a:t>
            </a:r>
          </a:p>
          <a:p>
            <a:pPr>
              <a:lnSpc>
                <a:spcPct val="100000"/>
              </a:lnSpc>
              <a:spcBef>
                <a:spcPts val="2200"/>
              </a:spcBef>
            </a:pPr>
            <a:r>
              <a:rPr lang="en-US" dirty="0"/>
              <a:t>Can “lock in” good or bad ordering practices</a:t>
            </a:r>
          </a:p>
        </p:txBody>
      </p:sp>
      <p:pic>
        <p:nvPicPr>
          <p:cNvPr id="5" name="Picture 4" descr="Table&#10;&#10;Description automatically generated">
            <a:extLst>
              <a:ext uri="{FF2B5EF4-FFF2-40B4-BE49-F238E27FC236}">
                <a16:creationId xmlns:a16="http://schemas.microsoft.com/office/drawing/2014/main" id="{550F603D-5B57-FA5E-37D6-883C4DFD8B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4119" y="488416"/>
            <a:ext cx="3427871" cy="4545922"/>
          </a:xfrm>
          <a:prstGeom prst="rect">
            <a:avLst/>
          </a:prstGeom>
        </p:spPr>
      </p:pic>
      <p:pic>
        <p:nvPicPr>
          <p:cNvPr id="7" name="Picture 6" descr="Table&#10;&#10;Description automatically generated">
            <a:extLst>
              <a:ext uri="{FF2B5EF4-FFF2-40B4-BE49-F238E27FC236}">
                <a16:creationId xmlns:a16="http://schemas.microsoft.com/office/drawing/2014/main" id="{C99C0390-E5DA-960B-F77B-41DA67DAD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8081" y="4737227"/>
            <a:ext cx="3400481" cy="1743362"/>
          </a:xfrm>
          <a:prstGeom prst="rect">
            <a:avLst/>
          </a:prstGeom>
        </p:spPr>
      </p:pic>
    </p:spTree>
    <p:extLst>
      <p:ext uri="{BB962C8B-B14F-4D97-AF65-F5344CB8AC3E}">
        <p14:creationId xmlns:p14="http://schemas.microsoft.com/office/powerpoint/2010/main" val="917407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3307-DF3F-2CB0-BA66-D91462867A4E}"/>
              </a:ext>
            </a:extLst>
          </p:cNvPr>
          <p:cNvSpPr>
            <a:spLocks noGrp="1"/>
          </p:cNvSpPr>
          <p:nvPr>
            <p:ph type="title"/>
          </p:nvPr>
        </p:nvSpPr>
        <p:spPr/>
        <p:txBody>
          <a:bodyPr/>
          <a:lstStyle/>
          <a:p>
            <a:r>
              <a:rPr lang="en-US" b="1" dirty="0"/>
              <a:t>Reflex orders</a:t>
            </a:r>
          </a:p>
        </p:txBody>
      </p:sp>
      <p:sp>
        <p:nvSpPr>
          <p:cNvPr id="3" name="Content Placeholder 2">
            <a:extLst>
              <a:ext uri="{FF2B5EF4-FFF2-40B4-BE49-F238E27FC236}">
                <a16:creationId xmlns:a16="http://schemas.microsoft.com/office/drawing/2014/main" id="{F1D6AB31-3000-C284-34FE-060039087C23}"/>
              </a:ext>
            </a:extLst>
          </p:cNvPr>
          <p:cNvSpPr>
            <a:spLocks noGrp="1"/>
          </p:cNvSpPr>
          <p:nvPr>
            <p:ph idx="1"/>
          </p:nvPr>
        </p:nvSpPr>
        <p:spPr>
          <a:xfrm>
            <a:off x="838198" y="1706357"/>
            <a:ext cx="10746852" cy="4952860"/>
          </a:xfrm>
        </p:spPr>
        <p:txBody>
          <a:bodyPr>
            <a:normAutofit lnSpcReduction="10000"/>
          </a:bodyPr>
          <a:lstStyle/>
          <a:p>
            <a:pPr>
              <a:lnSpc>
                <a:spcPct val="100000"/>
              </a:lnSpc>
            </a:pPr>
            <a:r>
              <a:rPr lang="en-US" dirty="0"/>
              <a:t>Pre-defined order sequence usually dependent on intermediate results</a:t>
            </a:r>
          </a:p>
          <a:p>
            <a:pPr>
              <a:lnSpc>
                <a:spcPct val="100000"/>
              </a:lnSpc>
            </a:pPr>
            <a:r>
              <a:rPr lang="en-US" dirty="0"/>
              <a:t>Process efficiency when the follow-up order is known</a:t>
            </a:r>
          </a:p>
          <a:p>
            <a:pPr lvl="1">
              <a:lnSpc>
                <a:spcPct val="100000"/>
              </a:lnSpc>
            </a:pPr>
            <a:r>
              <a:rPr lang="en-US" dirty="0"/>
              <a:t>Often has a “screen-confirm” pattern executed by the lab</a:t>
            </a:r>
          </a:p>
          <a:p>
            <a:pPr lvl="1">
              <a:lnSpc>
                <a:spcPct val="100000"/>
              </a:lnSpc>
            </a:pPr>
            <a:r>
              <a:rPr lang="en-US" dirty="0"/>
              <a:t>Can prevent incorrectly ordering the confirmatory test first</a:t>
            </a:r>
          </a:p>
          <a:p>
            <a:pPr>
              <a:lnSpc>
                <a:spcPct val="100000"/>
              </a:lnSpc>
            </a:pPr>
            <a:r>
              <a:rPr lang="en-US" dirty="0"/>
              <a:t>Must be requested and formally approved by the clinical staff</a:t>
            </a:r>
          </a:p>
          <a:p>
            <a:pPr>
              <a:lnSpc>
                <a:spcPct val="100000"/>
              </a:lnSpc>
            </a:pPr>
            <a:r>
              <a:rPr lang="en-US" dirty="0"/>
              <a:t>Examples</a:t>
            </a:r>
          </a:p>
          <a:p>
            <a:pPr lvl="1">
              <a:lnSpc>
                <a:spcPct val="100000"/>
              </a:lnSpc>
            </a:pPr>
            <a:r>
              <a:rPr lang="en-US" dirty="0"/>
              <a:t>TSH reflexes to free T4 if &lt; 0.45 or &gt; 4.5</a:t>
            </a:r>
          </a:p>
          <a:p>
            <a:pPr lvl="1">
              <a:lnSpc>
                <a:spcPct val="100000"/>
              </a:lnSpc>
            </a:pPr>
            <a:r>
              <a:rPr lang="en-US" dirty="0"/>
              <a:t>Calcium reflexes to intact PTH if abnormal</a:t>
            </a:r>
          </a:p>
          <a:p>
            <a:pPr lvl="1">
              <a:lnSpc>
                <a:spcPct val="100000"/>
              </a:lnSpc>
            </a:pPr>
            <a:r>
              <a:rPr lang="en-US" dirty="0"/>
              <a:t>Urine buprenorphine reflexes to urine fentanyl if there is a suspicious peak</a:t>
            </a:r>
          </a:p>
          <a:p>
            <a:pPr lvl="1">
              <a:lnSpc>
                <a:spcPct val="100000"/>
              </a:lnSpc>
            </a:pPr>
            <a:r>
              <a:rPr lang="en-US" dirty="0"/>
              <a:t>The Solid Tumor Expanded Panel (STEP) reflexes to pyrosequencing prioritizing EGFR, BRAF, and KRAS if DNA recovery is inadequate for STEP</a:t>
            </a:r>
          </a:p>
        </p:txBody>
      </p:sp>
      <p:pic>
        <p:nvPicPr>
          <p:cNvPr id="7" name="Picture 6" descr="Shape&#10;&#10;Description automatically generated with low confidence">
            <a:extLst>
              <a:ext uri="{FF2B5EF4-FFF2-40B4-BE49-F238E27FC236}">
                <a16:creationId xmlns:a16="http://schemas.microsoft.com/office/drawing/2014/main" id="{65962E5E-A5D7-5B92-4EA9-0B4FDF1DC53A}"/>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025932" y="365125"/>
            <a:ext cx="1327868" cy="1327868"/>
          </a:xfrm>
          <a:prstGeom prst="rect">
            <a:avLst/>
          </a:prstGeom>
        </p:spPr>
      </p:pic>
    </p:spTree>
    <p:extLst>
      <p:ext uri="{BB962C8B-B14F-4D97-AF65-F5344CB8AC3E}">
        <p14:creationId xmlns:p14="http://schemas.microsoft.com/office/powerpoint/2010/main" val="2808837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46886" cy="1325563"/>
          </a:xfrm>
        </p:spPr>
        <p:txBody>
          <a:bodyPr/>
          <a:lstStyle/>
          <a:p>
            <a:r>
              <a:rPr lang="en-US" b="1" dirty="0"/>
              <a:t>Order alerts</a:t>
            </a:r>
          </a:p>
        </p:txBody>
      </p:sp>
      <p:sp>
        <p:nvSpPr>
          <p:cNvPr id="3" name="Content Placeholder 2"/>
          <p:cNvSpPr>
            <a:spLocks noGrp="1"/>
          </p:cNvSpPr>
          <p:nvPr>
            <p:ph idx="1"/>
          </p:nvPr>
        </p:nvSpPr>
        <p:spPr>
          <a:xfrm>
            <a:off x="838200" y="1825625"/>
            <a:ext cx="10515600" cy="4667250"/>
          </a:xfrm>
        </p:spPr>
        <p:txBody>
          <a:bodyPr>
            <a:normAutofit/>
          </a:bodyPr>
          <a:lstStyle/>
          <a:p>
            <a:r>
              <a:rPr lang="en-US" dirty="0"/>
              <a:t>Messages that appear during CPOE in response to order provider activity, to direct or re-direct ordering behavior</a:t>
            </a:r>
            <a:endParaRPr lang="en-US" i="1" dirty="0"/>
          </a:p>
          <a:p>
            <a:pPr>
              <a:spcBef>
                <a:spcPts val="2200"/>
              </a:spcBef>
            </a:pPr>
            <a:r>
              <a:rPr lang="en-US" i="1" dirty="0"/>
              <a:t>Non-interruptive</a:t>
            </a:r>
            <a:r>
              <a:rPr lang="en-US" dirty="0"/>
              <a:t>: does not interfere with provider workflow</a:t>
            </a:r>
          </a:p>
          <a:p>
            <a:pPr lvl="1"/>
            <a:r>
              <a:rPr lang="en-US" dirty="0"/>
              <a:t>Available supplemental information</a:t>
            </a:r>
          </a:p>
          <a:p>
            <a:pPr lvl="1"/>
            <a:r>
              <a:rPr lang="en-US" dirty="0" err="1"/>
              <a:t>Infobutton</a:t>
            </a:r>
            <a:r>
              <a:rPr lang="en-US" dirty="0"/>
              <a:t> (HL7: context-aware knowledge retrieval application)</a:t>
            </a:r>
          </a:p>
          <a:p>
            <a:pPr lvl="1"/>
            <a:r>
              <a:rPr lang="en-US" dirty="0"/>
              <a:t>“Hover” text</a:t>
            </a:r>
          </a:p>
          <a:p>
            <a:pPr>
              <a:spcBef>
                <a:spcPts val="2200"/>
              </a:spcBef>
            </a:pPr>
            <a:r>
              <a:rPr lang="en-US" i="1" dirty="0"/>
              <a:t>Interruptive</a:t>
            </a:r>
            <a:r>
              <a:rPr lang="en-US" dirty="0"/>
              <a:t>: prevents further action in workflow until addressed</a:t>
            </a:r>
          </a:p>
          <a:p>
            <a:pPr lvl="1"/>
            <a:r>
              <a:rPr lang="en-US" dirty="0"/>
              <a:t>“Soft stop”: may be bypassed by provider after acknowledgement</a:t>
            </a:r>
          </a:p>
          <a:p>
            <a:pPr lvl="1"/>
            <a:r>
              <a:rPr lang="en-US" dirty="0"/>
              <a:t>“Hard stop”: cannot be bypassed, must accept one of the offered actions</a:t>
            </a:r>
          </a:p>
        </p:txBody>
      </p:sp>
      <p:pic>
        <p:nvPicPr>
          <p:cNvPr id="6" name="Picture 5">
            <a:extLst>
              <a:ext uri="{FF2B5EF4-FFF2-40B4-BE49-F238E27FC236}">
                <a16:creationId xmlns:a16="http://schemas.microsoft.com/office/drawing/2014/main" id="{0EF050E5-3005-31B0-5BD9-52159EA3E475}"/>
              </a:ext>
            </a:extLst>
          </p:cNvPr>
          <p:cNvPicPr>
            <a:picLocks noChangeAspect="1"/>
          </p:cNvPicPr>
          <p:nvPr/>
        </p:nvPicPr>
        <p:blipFill>
          <a:blip r:embed="rId3"/>
          <a:stretch>
            <a:fillRect/>
          </a:stretch>
        </p:blipFill>
        <p:spPr>
          <a:xfrm>
            <a:off x="9707845" y="3697005"/>
            <a:ext cx="462245" cy="462245"/>
          </a:xfrm>
          <a:prstGeom prst="rect">
            <a:avLst/>
          </a:prstGeom>
        </p:spPr>
      </p:pic>
      <p:sp>
        <p:nvSpPr>
          <p:cNvPr id="4" name="TextBox 3">
            <a:extLst>
              <a:ext uri="{FF2B5EF4-FFF2-40B4-BE49-F238E27FC236}">
                <a16:creationId xmlns:a16="http://schemas.microsoft.com/office/drawing/2014/main" id="{17FD4263-6F52-1566-C9BF-E1A6721280E8}"/>
              </a:ext>
            </a:extLst>
          </p:cNvPr>
          <p:cNvSpPr txBox="1"/>
          <p:nvPr/>
        </p:nvSpPr>
        <p:spPr>
          <a:xfrm>
            <a:off x="8536431" y="6354375"/>
            <a:ext cx="3048655" cy="276999"/>
          </a:xfrm>
          <a:prstGeom prst="rect">
            <a:avLst/>
          </a:prstGeom>
          <a:noFill/>
        </p:spPr>
        <p:txBody>
          <a:bodyPr wrap="none" rtlCol="0">
            <a:spAutoFit/>
          </a:bodyPr>
          <a:lstStyle/>
          <a:p>
            <a:pPr algn="r"/>
            <a:r>
              <a:rPr lang="en-US" sz="1200" err="1">
                <a:hlinkClick r:id="rId4"/>
              </a:rPr>
              <a:t>Infobutton</a:t>
            </a:r>
            <a:r>
              <a:rPr lang="en-US" sz="1200">
                <a:hlinkClick r:id="rId4"/>
              </a:rPr>
              <a:t> graphic from Wikimedia Commons</a:t>
            </a:r>
            <a:endParaRPr lang="en-US" sz="1200"/>
          </a:p>
        </p:txBody>
      </p:sp>
    </p:spTree>
    <p:extLst>
      <p:ext uri="{BB962C8B-B14F-4D97-AF65-F5344CB8AC3E}">
        <p14:creationId xmlns:p14="http://schemas.microsoft.com/office/powerpoint/2010/main" val="2524514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5099D39-D22D-9E3B-A366-39794497B96B}"/>
              </a:ext>
            </a:extLst>
          </p:cNvPr>
          <p:cNvGrpSpPr/>
          <p:nvPr/>
        </p:nvGrpSpPr>
        <p:grpSpPr>
          <a:xfrm>
            <a:off x="2857951" y="1809841"/>
            <a:ext cx="6476098" cy="3921930"/>
            <a:chOff x="2857951" y="1809841"/>
            <a:chExt cx="6476098" cy="3921930"/>
          </a:xfrm>
        </p:grpSpPr>
        <p:sp>
          <p:nvSpPr>
            <p:cNvPr id="10" name="TextBox 9"/>
            <p:cNvSpPr txBox="1"/>
            <p:nvPr/>
          </p:nvSpPr>
          <p:spPr>
            <a:xfrm>
              <a:off x="3430909" y="5362439"/>
              <a:ext cx="5330177" cy="369332"/>
            </a:xfrm>
            <a:prstGeom prst="rect">
              <a:avLst/>
            </a:prstGeom>
            <a:noFill/>
          </p:spPr>
          <p:txBody>
            <a:bodyPr wrap="none" rtlCol="0">
              <a:spAutoFit/>
            </a:bodyPr>
            <a:lstStyle/>
            <a:p>
              <a:r>
                <a:rPr lang="en-US" b="1"/>
                <a:t>Duplicate check alert that can be dismissed (soft stop)</a:t>
              </a:r>
            </a:p>
          </p:txBody>
        </p:sp>
        <p:pic>
          <p:nvPicPr>
            <p:cNvPr id="7" name="Picture 6"/>
            <p:cNvPicPr>
              <a:picLocks noChangeAspect="1"/>
            </p:cNvPicPr>
            <p:nvPr/>
          </p:nvPicPr>
          <p:blipFill>
            <a:blip r:embed="rId3"/>
            <a:stretch>
              <a:fillRect/>
            </a:stretch>
          </p:blipFill>
          <p:spPr>
            <a:xfrm>
              <a:off x="2857951" y="1809841"/>
              <a:ext cx="6476098" cy="3544702"/>
            </a:xfrm>
            <a:prstGeom prst="rect">
              <a:avLst/>
            </a:prstGeom>
          </p:spPr>
        </p:pic>
      </p:grpSp>
      <p:sp>
        <p:nvSpPr>
          <p:cNvPr id="8" name="Title 1"/>
          <p:cNvSpPr>
            <a:spLocks noGrp="1"/>
          </p:cNvSpPr>
          <p:nvPr>
            <p:ph type="title"/>
          </p:nvPr>
        </p:nvSpPr>
        <p:spPr>
          <a:xfrm>
            <a:off x="842682" y="366478"/>
            <a:ext cx="8482401" cy="1325563"/>
          </a:xfrm>
        </p:spPr>
        <p:txBody>
          <a:bodyPr>
            <a:noAutofit/>
          </a:bodyPr>
          <a:lstStyle/>
          <a:p>
            <a:r>
              <a:rPr lang="en-US" b="1" dirty="0"/>
              <a:t>Order alert (soft &amp; hard stops) </a:t>
            </a:r>
          </a:p>
        </p:txBody>
      </p:sp>
    </p:spTree>
    <p:extLst>
      <p:ext uri="{BB962C8B-B14F-4D97-AF65-F5344CB8AC3E}">
        <p14:creationId xmlns:p14="http://schemas.microsoft.com/office/powerpoint/2010/main" val="3288329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9037"/>
            <a:ext cx="10515600" cy="1154975"/>
          </a:xfrm>
        </p:spPr>
        <p:txBody>
          <a:bodyPr/>
          <a:lstStyle/>
          <a:p>
            <a:r>
              <a:rPr lang="en-US" b="1"/>
              <a:t>Getting people to do the right thing</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95133" y="1383052"/>
            <a:ext cx="2286000" cy="17145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5133" y="3293413"/>
            <a:ext cx="2286000" cy="15144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5133" y="5024070"/>
            <a:ext cx="2286000" cy="1242060"/>
          </a:xfrm>
          <a:prstGeom prst="rect">
            <a:avLst/>
          </a:prstGeom>
        </p:spPr>
      </p:pic>
      <p:sp>
        <p:nvSpPr>
          <p:cNvPr id="7" name="TextBox 6"/>
          <p:cNvSpPr txBox="1"/>
          <p:nvPr/>
        </p:nvSpPr>
        <p:spPr>
          <a:xfrm>
            <a:off x="9599110" y="6353083"/>
            <a:ext cx="1518685" cy="338554"/>
          </a:xfrm>
          <a:prstGeom prst="rect">
            <a:avLst/>
          </a:prstGeom>
          <a:noFill/>
        </p:spPr>
        <p:txBody>
          <a:bodyPr wrap="none" rtlCol="0">
            <a:spAutoFit/>
          </a:bodyPr>
          <a:lstStyle/>
          <a:p>
            <a:pPr algn="ctr"/>
            <a:r>
              <a:rPr lang="en-US" sz="1600"/>
              <a:t>Images: nps.gov</a:t>
            </a:r>
          </a:p>
        </p:txBody>
      </p:sp>
      <p:sp>
        <p:nvSpPr>
          <p:cNvPr id="8" name="Content Placeholder 2"/>
          <p:cNvSpPr txBox="1">
            <a:spLocks/>
          </p:cNvSpPr>
          <p:nvPr/>
        </p:nvSpPr>
        <p:spPr>
          <a:xfrm>
            <a:off x="838200" y="1661731"/>
            <a:ext cx="7684698" cy="44749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b="1"/>
              <a:t>Anti-Theft</a:t>
            </a:r>
          </a:p>
          <a:p>
            <a:pPr>
              <a:lnSpc>
                <a:spcPct val="100000"/>
              </a:lnSpc>
            </a:pPr>
            <a:r>
              <a:rPr lang="en-US" u="sng"/>
              <a:t>Location</a:t>
            </a:r>
            <a:r>
              <a:rPr lang="en-US"/>
              <a:t>: Petrified Wood National Park (Arizona)</a:t>
            </a:r>
          </a:p>
          <a:p>
            <a:pPr>
              <a:lnSpc>
                <a:spcPct val="100000"/>
              </a:lnSpc>
            </a:pPr>
            <a:r>
              <a:rPr lang="en-US" u="sng"/>
              <a:t>Problem</a:t>
            </a:r>
            <a:r>
              <a:rPr lang="en-US"/>
              <a:t>: Visitors frequently removed petrified wood for souvenirs.</a:t>
            </a:r>
          </a:p>
          <a:p>
            <a:pPr>
              <a:lnSpc>
                <a:spcPct val="100000"/>
              </a:lnSpc>
            </a:pPr>
            <a:r>
              <a:rPr lang="en-US" u="sng"/>
              <a:t>Solution</a:t>
            </a:r>
            <a:r>
              <a:rPr lang="en-US"/>
              <a:t>: Put up signs reading, “Your heritage is being vandalized every day by theft losses of petrified wood, mostly a small piece at a time.”</a:t>
            </a:r>
          </a:p>
          <a:p>
            <a:pPr>
              <a:lnSpc>
                <a:spcPct val="100000"/>
              </a:lnSpc>
            </a:pPr>
            <a:r>
              <a:rPr lang="en-US" u="sng"/>
              <a:t>Result</a:t>
            </a:r>
            <a:r>
              <a:rPr lang="en-US"/>
              <a:t>: Theft </a:t>
            </a:r>
            <a:r>
              <a:rPr lang="en-US" i="1"/>
              <a:t>increased</a:t>
            </a:r>
            <a:r>
              <a:rPr lang="en-US"/>
              <a:t> from 5% to 8%.</a:t>
            </a:r>
          </a:p>
        </p:txBody>
      </p:sp>
      <p:sp>
        <p:nvSpPr>
          <p:cNvPr id="9" name="TextBox 8"/>
          <p:cNvSpPr txBox="1"/>
          <p:nvPr/>
        </p:nvSpPr>
        <p:spPr>
          <a:xfrm>
            <a:off x="838200" y="6353083"/>
            <a:ext cx="4513928" cy="338554"/>
          </a:xfrm>
          <a:prstGeom prst="rect">
            <a:avLst/>
          </a:prstGeom>
          <a:noFill/>
        </p:spPr>
        <p:txBody>
          <a:bodyPr wrap="none" rtlCol="0">
            <a:spAutoFit/>
          </a:bodyPr>
          <a:lstStyle/>
          <a:p>
            <a:r>
              <a:rPr lang="en-US" sz="1600"/>
              <a:t>Grant A &amp; Sandberg S. </a:t>
            </a:r>
            <a:r>
              <a:rPr lang="en-US" sz="1600" i="1"/>
              <a:t>New York Times</a:t>
            </a:r>
            <a:r>
              <a:rPr lang="en-US" sz="1600"/>
              <a:t>. Dec 6, 2014.</a:t>
            </a:r>
          </a:p>
        </p:txBody>
      </p:sp>
    </p:spTree>
    <p:extLst>
      <p:ext uri="{BB962C8B-B14F-4D97-AF65-F5344CB8AC3E}">
        <p14:creationId xmlns:p14="http://schemas.microsoft.com/office/powerpoint/2010/main" val="66508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5099D39-D22D-9E3B-A366-39794497B96B}"/>
              </a:ext>
            </a:extLst>
          </p:cNvPr>
          <p:cNvGrpSpPr/>
          <p:nvPr/>
        </p:nvGrpSpPr>
        <p:grpSpPr>
          <a:xfrm>
            <a:off x="2585995" y="1809841"/>
            <a:ext cx="7019999" cy="3960114"/>
            <a:chOff x="2585995" y="1809841"/>
            <a:chExt cx="7019999" cy="3960114"/>
          </a:xfrm>
        </p:grpSpPr>
        <p:sp>
          <p:nvSpPr>
            <p:cNvPr id="10" name="TextBox 9"/>
            <p:cNvSpPr txBox="1"/>
            <p:nvPr/>
          </p:nvSpPr>
          <p:spPr>
            <a:xfrm>
              <a:off x="2585995" y="5400623"/>
              <a:ext cx="7019999" cy="369332"/>
            </a:xfrm>
            <a:prstGeom prst="rect">
              <a:avLst/>
            </a:prstGeom>
            <a:noFill/>
          </p:spPr>
          <p:txBody>
            <a:bodyPr wrap="none" rtlCol="0">
              <a:spAutoFit/>
            </a:bodyPr>
            <a:lstStyle/>
            <a:p>
              <a:r>
                <a:rPr lang="en-US" b="1"/>
                <a:t>Duplicate check alert that can be acknowledged or dismissed (soft stop)</a:t>
              </a:r>
            </a:p>
          </p:txBody>
        </p:sp>
        <p:pic>
          <p:nvPicPr>
            <p:cNvPr id="7" name="Picture 6"/>
            <p:cNvPicPr>
              <a:picLocks noChangeAspect="1"/>
            </p:cNvPicPr>
            <p:nvPr/>
          </p:nvPicPr>
          <p:blipFill>
            <a:blip r:embed="rId3"/>
            <a:stretch>
              <a:fillRect/>
            </a:stretch>
          </p:blipFill>
          <p:spPr>
            <a:xfrm>
              <a:off x="2857951" y="1809841"/>
              <a:ext cx="6476098" cy="3544702"/>
            </a:xfrm>
            <a:prstGeom prst="rect">
              <a:avLst/>
            </a:prstGeom>
          </p:spPr>
        </p:pic>
      </p:grpSp>
      <p:grpSp>
        <p:nvGrpSpPr>
          <p:cNvPr id="3" name="Group 2">
            <a:extLst>
              <a:ext uri="{FF2B5EF4-FFF2-40B4-BE49-F238E27FC236}">
                <a16:creationId xmlns:a16="http://schemas.microsoft.com/office/drawing/2014/main" id="{5BF48C22-BF13-07AB-8C52-6A1329BA0505}"/>
              </a:ext>
            </a:extLst>
          </p:cNvPr>
          <p:cNvGrpSpPr/>
          <p:nvPr/>
        </p:nvGrpSpPr>
        <p:grpSpPr>
          <a:xfrm>
            <a:off x="1808946" y="2590848"/>
            <a:ext cx="8574095" cy="3914034"/>
            <a:chOff x="1808948" y="2508720"/>
            <a:chExt cx="8574095" cy="3914034"/>
          </a:xfrm>
        </p:grpSpPr>
        <p:pic>
          <p:nvPicPr>
            <p:cNvPr id="6" name="Picture 5"/>
            <p:cNvPicPr>
              <a:picLocks noChangeAspect="1"/>
            </p:cNvPicPr>
            <p:nvPr/>
          </p:nvPicPr>
          <p:blipFill>
            <a:blip r:embed="rId4"/>
            <a:stretch>
              <a:fillRect/>
            </a:stretch>
          </p:blipFill>
          <p:spPr>
            <a:xfrm>
              <a:off x="1808948" y="2508720"/>
              <a:ext cx="8574095" cy="3544702"/>
            </a:xfrm>
            <a:prstGeom prst="rect">
              <a:avLst/>
            </a:prstGeom>
          </p:spPr>
        </p:pic>
        <p:sp>
          <p:nvSpPr>
            <p:cNvPr id="11" name="TextBox 10"/>
            <p:cNvSpPr txBox="1"/>
            <p:nvPr/>
          </p:nvSpPr>
          <p:spPr>
            <a:xfrm>
              <a:off x="4236865" y="6053422"/>
              <a:ext cx="3718262" cy="369332"/>
            </a:xfrm>
            <a:prstGeom prst="rect">
              <a:avLst/>
            </a:prstGeom>
            <a:noFill/>
          </p:spPr>
          <p:txBody>
            <a:bodyPr wrap="none" rtlCol="0">
              <a:spAutoFit/>
            </a:bodyPr>
            <a:lstStyle/>
            <a:p>
              <a:pPr algn="ctr"/>
              <a:r>
                <a:rPr lang="en-US" b="1"/>
                <a:t>Alert with required entry (hard stop)</a:t>
              </a:r>
              <a:endParaRPr lang="en-US"/>
            </a:p>
          </p:txBody>
        </p:sp>
      </p:grpSp>
      <p:sp>
        <p:nvSpPr>
          <p:cNvPr id="5" name="Title 4">
            <a:extLst>
              <a:ext uri="{FF2B5EF4-FFF2-40B4-BE49-F238E27FC236}">
                <a16:creationId xmlns:a16="http://schemas.microsoft.com/office/drawing/2014/main" id="{F7091D93-96FA-143D-1254-DF9CA3F0F986}"/>
              </a:ext>
            </a:extLst>
          </p:cNvPr>
          <p:cNvSpPr>
            <a:spLocks noGrp="1"/>
          </p:cNvSpPr>
          <p:nvPr>
            <p:ph type="title"/>
          </p:nvPr>
        </p:nvSpPr>
        <p:spPr>
          <a:xfrm>
            <a:off x="847165" y="365125"/>
            <a:ext cx="10515600" cy="1325563"/>
          </a:xfrm>
        </p:spPr>
        <p:txBody>
          <a:bodyPr/>
          <a:lstStyle/>
          <a:p>
            <a:r>
              <a:rPr lang="en-US" b="1" dirty="0"/>
              <a:t>Order alert (soft &amp; hard stops)</a:t>
            </a:r>
            <a:endParaRPr lang="en-US" dirty="0"/>
          </a:p>
        </p:txBody>
      </p:sp>
    </p:spTree>
    <p:extLst>
      <p:ext uri="{BB962C8B-B14F-4D97-AF65-F5344CB8AC3E}">
        <p14:creationId xmlns:p14="http://schemas.microsoft.com/office/powerpoint/2010/main" val="116222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0711" y="4161801"/>
            <a:ext cx="11187614" cy="400110"/>
          </a:xfrm>
          <a:prstGeom prst="rect">
            <a:avLst/>
          </a:prstGeom>
          <a:noFill/>
        </p:spPr>
        <p:txBody>
          <a:bodyPr wrap="none" rtlCol="0">
            <a:spAutoFit/>
          </a:bodyPr>
          <a:lstStyle/>
          <a:p>
            <a:pPr algn="ctr"/>
            <a:r>
              <a:rPr lang="en-US" sz="2000"/>
              <a:t>Correct passcode </a:t>
            </a:r>
            <a:r>
              <a:rPr lang="en-US" sz="2000" b="1" u="sng"/>
              <a:t>must</a:t>
            </a:r>
            <a:r>
              <a:rPr lang="en-US" sz="2000"/>
              <a:t> be entered to proceed with the order. Entering no or incorrect passcode results in:</a:t>
            </a:r>
          </a:p>
        </p:txBody>
      </p:sp>
      <p:pic>
        <p:nvPicPr>
          <p:cNvPr id="7" name="Picture 6"/>
          <p:cNvPicPr>
            <a:picLocks noChangeAspect="1"/>
          </p:cNvPicPr>
          <p:nvPr/>
        </p:nvPicPr>
        <p:blipFill rotWithShape="1">
          <a:blip r:embed="rId3"/>
          <a:srcRect r="17342"/>
          <a:stretch/>
        </p:blipFill>
        <p:spPr>
          <a:xfrm>
            <a:off x="1288957" y="1075395"/>
            <a:ext cx="9451115" cy="2821493"/>
          </a:xfrm>
          <a:prstGeom prst="rect">
            <a:avLst/>
          </a:prstGeom>
        </p:spPr>
      </p:pic>
      <p:pic>
        <p:nvPicPr>
          <p:cNvPr id="8" name="Picture 7"/>
          <p:cNvPicPr>
            <a:picLocks noChangeAspect="1"/>
          </p:cNvPicPr>
          <p:nvPr/>
        </p:nvPicPr>
        <p:blipFill>
          <a:blip r:embed="rId4"/>
          <a:stretch>
            <a:fillRect/>
          </a:stretch>
        </p:blipFill>
        <p:spPr>
          <a:xfrm>
            <a:off x="2808425" y="4700983"/>
            <a:ext cx="6575149" cy="1655786"/>
          </a:xfrm>
          <a:prstGeom prst="rect">
            <a:avLst/>
          </a:prstGeom>
        </p:spPr>
      </p:pic>
      <p:sp>
        <p:nvSpPr>
          <p:cNvPr id="6" name="Title 1"/>
          <p:cNvSpPr>
            <a:spLocks noGrp="1"/>
          </p:cNvSpPr>
          <p:nvPr>
            <p:ph type="title"/>
          </p:nvPr>
        </p:nvSpPr>
        <p:spPr>
          <a:xfrm>
            <a:off x="3470468" y="386627"/>
            <a:ext cx="5088095" cy="592818"/>
          </a:xfrm>
        </p:spPr>
        <p:txBody>
          <a:bodyPr>
            <a:normAutofit fontScale="90000"/>
          </a:bodyPr>
          <a:lstStyle/>
          <a:p>
            <a:pPr algn="ctr"/>
            <a:r>
              <a:rPr lang="en-US" b="1"/>
              <a:t>A really hard stop</a:t>
            </a:r>
          </a:p>
        </p:txBody>
      </p:sp>
      <p:sp>
        <p:nvSpPr>
          <p:cNvPr id="2" name="TextBox 1"/>
          <p:cNvSpPr txBox="1"/>
          <p:nvPr/>
        </p:nvSpPr>
        <p:spPr>
          <a:xfrm>
            <a:off x="9652559" y="5782605"/>
            <a:ext cx="2175026" cy="646331"/>
          </a:xfrm>
          <a:prstGeom prst="rect">
            <a:avLst/>
          </a:prstGeom>
          <a:noFill/>
        </p:spPr>
        <p:txBody>
          <a:bodyPr wrap="square" rtlCol="0">
            <a:spAutoFit/>
          </a:bodyPr>
          <a:lstStyle/>
          <a:p>
            <a:r>
              <a:rPr lang="en-US" dirty="0"/>
              <a:t>Orig. developed by Victor Brodsky, MD</a:t>
            </a:r>
          </a:p>
        </p:txBody>
      </p:sp>
    </p:spTree>
    <p:extLst>
      <p:ext uri="{BB962C8B-B14F-4D97-AF65-F5344CB8AC3E}">
        <p14:creationId xmlns:p14="http://schemas.microsoft.com/office/powerpoint/2010/main" val="313202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Hard </a:t>
            </a:r>
            <a:r>
              <a:rPr lang="en-US" b="1" i="1" dirty="0"/>
              <a:t>vs.</a:t>
            </a:r>
            <a:r>
              <a:rPr lang="en-US" b="1" dirty="0"/>
              <a:t> soft stop effectiveness</a:t>
            </a:r>
          </a:p>
        </p:txBody>
      </p:sp>
      <p:sp>
        <p:nvSpPr>
          <p:cNvPr id="4" name="TextBox 3"/>
          <p:cNvSpPr txBox="1"/>
          <p:nvPr/>
        </p:nvSpPr>
        <p:spPr>
          <a:xfrm>
            <a:off x="365168" y="6476632"/>
            <a:ext cx="11461664" cy="276999"/>
          </a:xfrm>
          <a:prstGeom prst="rect">
            <a:avLst/>
          </a:prstGeom>
          <a:noFill/>
        </p:spPr>
        <p:txBody>
          <a:bodyPr wrap="none" rtlCol="0">
            <a:spAutoFit/>
          </a:bodyPr>
          <a:lstStyle/>
          <a:p>
            <a:r>
              <a:rPr lang="en-US" sz="1200" dirty="0"/>
              <a:t>Adapted from </a:t>
            </a:r>
            <a:r>
              <a:rPr lang="en-US" sz="1200" dirty="0" err="1"/>
              <a:t>Procop</a:t>
            </a:r>
            <a:r>
              <a:rPr lang="en-US" sz="1200" dirty="0"/>
              <a:t> GW et al. Reducing duplicate testing: A comparison of two clinical decision support tools. </a:t>
            </a:r>
            <a:r>
              <a:rPr lang="en-US" sz="1200" i="1" dirty="0"/>
              <a:t>Am J Clin </a:t>
            </a:r>
            <a:r>
              <a:rPr lang="en-US" sz="1200" i="1" dirty="0" err="1"/>
              <a:t>Pathol</a:t>
            </a:r>
            <a:r>
              <a:rPr lang="en-US" sz="1200" i="1" dirty="0"/>
              <a:t>.</a:t>
            </a:r>
            <a:r>
              <a:rPr lang="en-US" sz="1200" dirty="0"/>
              <a:t> 2015;143:623-626. doi:10.1309/AJCPJOJ3HKEBD3TU</a:t>
            </a:r>
          </a:p>
        </p:txBody>
      </p:sp>
      <p:sp>
        <p:nvSpPr>
          <p:cNvPr id="5" name="TextBox 4"/>
          <p:cNvSpPr txBox="1"/>
          <p:nvPr/>
        </p:nvSpPr>
        <p:spPr>
          <a:xfrm>
            <a:off x="942496" y="3023501"/>
            <a:ext cx="2725170" cy="1569660"/>
          </a:xfrm>
          <a:prstGeom prst="rect">
            <a:avLst/>
          </a:prstGeom>
          <a:noFill/>
        </p:spPr>
        <p:txBody>
          <a:bodyPr wrap="none" rtlCol="0">
            <a:spAutoFit/>
          </a:bodyPr>
          <a:lstStyle/>
          <a:p>
            <a:pPr algn="ctr"/>
            <a:r>
              <a:rPr lang="en-US" sz="2400" b="1" u="sng" dirty="0"/>
              <a:t>Hard stop</a:t>
            </a:r>
          </a:p>
          <a:p>
            <a:pPr algn="ctr"/>
            <a:r>
              <a:rPr lang="en-US" sz="2400" dirty="0"/>
              <a:t>5,405/5,858 averted</a:t>
            </a:r>
          </a:p>
          <a:p>
            <a:pPr algn="ctr"/>
            <a:r>
              <a:rPr lang="en-US" sz="2400" dirty="0"/>
              <a:t>$94,225 saved</a:t>
            </a:r>
          </a:p>
          <a:p>
            <a:pPr algn="ctr"/>
            <a:r>
              <a:rPr lang="en-US" sz="2400" dirty="0"/>
              <a:t>$16.08/alert</a:t>
            </a:r>
          </a:p>
        </p:txBody>
      </p:sp>
      <p:sp>
        <p:nvSpPr>
          <p:cNvPr id="7" name="TextBox 6"/>
          <p:cNvSpPr txBox="1"/>
          <p:nvPr/>
        </p:nvSpPr>
        <p:spPr>
          <a:xfrm>
            <a:off x="8212962" y="3023501"/>
            <a:ext cx="2880660" cy="1569660"/>
          </a:xfrm>
          <a:prstGeom prst="rect">
            <a:avLst/>
          </a:prstGeom>
          <a:noFill/>
        </p:spPr>
        <p:txBody>
          <a:bodyPr wrap="none" rtlCol="0">
            <a:spAutoFit/>
          </a:bodyPr>
          <a:lstStyle/>
          <a:p>
            <a:pPr algn="ctr"/>
            <a:r>
              <a:rPr lang="en-US" sz="2400" b="1" u="sng" dirty="0"/>
              <a:t>Soft stop</a:t>
            </a:r>
          </a:p>
          <a:p>
            <a:pPr algn="ctr"/>
            <a:r>
              <a:rPr lang="en-US" sz="2400" dirty="0"/>
              <a:t>5,669/12,990 averted</a:t>
            </a:r>
          </a:p>
          <a:p>
            <a:pPr algn="ctr"/>
            <a:r>
              <a:rPr lang="en-US" sz="2400" dirty="0"/>
              <a:t>$45,681 saved</a:t>
            </a:r>
          </a:p>
          <a:p>
            <a:pPr algn="ctr"/>
            <a:r>
              <a:rPr lang="en-US" sz="2400" dirty="0"/>
              <a:t>$3.52/alert</a:t>
            </a:r>
          </a:p>
        </p:txBody>
      </p:sp>
      <p:sp>
        <p:nvSpPr>
          <p:cNvPr id="8" name="Content Placeholder 2"/>
          <p:cNvSpPr>
            <a:spLocks noGrp="1"/>
          </p:cNvSpPr>
          <p:nvPr>
            <p:ph idx="1"/>
          </p:nvPr>
        </p:nvSpPr>
        <p:spPr>
          <a:xfrm>
            <a:off x="838200" y="1678485"/>
            <a:ext cx="10515600" cy="1012466"/>
          </a:xfrm>
        </p:spPr>
        <p:txBody>
          <a:bodyPr/>
          <a:lstStyle/>
          <a:p>
            <a:r>
              <a:rPr lang="en-US" dirty="0"/>
              <a:t>12-month review of hard and soft stop alerts to prevent duplicate ordering of &gt;1,000 lab tests deemed rarely necessary within 24 hours</a:t>
            </a:r>
          </a:p>
        </p:txBody>
      </p:sp>
      <p:pic>
        <p:nvPicPr>
          <p:cNvPr id="9" name="Picture 8" descr="Chart&#10;&#10;Description automatically generated">
            <a:extLst>
              <a:ext uri="{FF2B5EF4-FFF2-40B4-BE49-F238E27FC236}">
                <a16:creationId xmlns:a16="http://schemas.microsoft.com/office/drawing/2014/main" id="{6E00F4E3-A1E6-179B-7E15-1FCBB34789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013" y="2838091"/>
            <a:ext cx="3767974" cy="3327275"/>
          </a:xfrm>
          <a:prstGeom prst="rect">
            <a:avLst/>
          </a:prstGeom>
        </p:spPr>
      </p:pic>
      <p:sp>
        <p:nvSpPr>
          <p:cNvPr id="10" name="TextBox 9">
            <a:extLst>
              <a:ext uri="{FF2B5EF4-FFF2-40B4-BE49-F238E27FC236}">
                <a16:creationId xmlns:a16="http://schemas.microsoft.com/office/drawing/2014/main" id="{2D797A23-4324-E688-1BAB-4D0A8B1E6311}"/>
              </a:ext>
            </a:extLst>
          </p:cNvPr>
          <p:cNvSpPr txBox="1"/>
          <p:nvPr/>
        </p:nvSpPr>
        <p:spPr>
          <a:xfrm>
            <a:off x="4929351" y="6080575"/>
            <a:ext cx="1113190" cy="369332"/>
          </a:xfrm>
          <a:prstGeom prst="rect">
            <a:avLst/>
          </a:prstGeom>
          <a:noFill/>
        </p:spPr>
        <p:txBody>
          <a:bodyPr wrap="none" rtlCol="0">
            <a:spAutoFit/>
          </a:bodyPr>
          <a:lstStyle/>
          <a:p>
            <a:pPr algn="ctr"/>
            <a:r>
              <a:rPr lang="en-US" b="1" dirty="0"/>
              <a:t>Hard stop</a:t>
            </a:r>
          </a:p>
        </p:txBody>
      </p:sp>
      <p:sp>
        <p:nvSpPr>
          <p:cNvPr id="11" name="TextBox 10">
            <a:extLst>
              <a:ext uri="{FF2B5EF4-FFF2-40B4-BE49-F238E27FC236}">
                <a16:creationId xmlns:a16="http://schemas.microsoft.com/office/drawing/2014/main" id="{E015BE77-F3A7-4F9E-60D1-95A630FD8807}"/>
              </a:ext>
            </a:extLst>
          </p:cNvPr>
          <p:cNvSpPr txBox="1"/>
          <p:nvPr/>
        </p:nvSpPr>
        <p:spPr>
          <a:xfrm>
            <a:off x="6353503" y="6080575"/>
            <a:ext cx="1037463" cy="369332"/>
          </a:xfrm>
          <a:prstGeom prst="rect">
            <a:avLst/>
          </a:prstGeom>
          <a:noFill/>
        </p:spPr>
        <p:txBody>
          <a:bodyPr wrap="none" rtlCol="0">
            <a:spAutoFit/>
          </a:bodyPr>
          <a:lstStyle/>
          <a:p>
            <a:pPr algn="ctr"/>
            <a:r>
              <a:rPr lang="en-US" b="1" dirty="0"/>
              <a:t>Soft stop</a:t>
            </a:r>
          </a:p>
        </p:txBody>
      </p:sp>
      <p:sp>
        <p:nvSpPr>
          <p:cNvPr id="12" name="Rectangle 11">
            <a:extLst>
              <a:ext uri="{FF2B5EF4-FFF2-40B4-BE49-F238E27FC236}">
                <a16:creationId xmlns:a16="http://schemas.microsoft.com/office/drawing/2014/main" id="{F7BC714A-7B70-D00C-B5BD-A9D69E6D773D}"/>
              </a:ext>
            </a:extLst>
          </p:cNvPr>
          <p:cNvSpPr/>
          <p:nvPr/>
        </p:nvSpPr>
        <p:spPr>
          <a:xfrm>
            <a:off x="5745215" y="3227090"/>
            <a:ext cx="168166" cy="1681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E4D6D09-F544-9A01-8E22-8D3D9C9C8D87}"/>
              </a:ext>
            </a:extLst>
          </p:cNvPr>
          <p:cNvSpPr/>
          <p:nvPr/>
        </p:nvSpPr>
        <p:spPr>
          <a:xfrm>
            <a:off x="5745215" y="3475509"/>
            <a:ext cx="168166" cy="168166"/>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CB48539-C543-66CE-4CB7-557B51B94382}"/>
              </a:ext>
            </a:extLst>
          </p:cNvPr>
          <p:cNvSpPr txBox="1"/>
          <p:nvPr/>
        </p:nvSpPr>
        <p:spPr>
          <a:xfrm>
            <a:off x="5913381" y="3150659"/>
            <a:ext cx="1906932" cy="574516"/>
          </a:xfrm>
          <a:prstGeom prst="rect">
            <a:avLst/>
          </a:prstGeom>
          <a:noFill/>
        </p:spPr>
        <p:txBody>
          <a:bodyPr wrap="none" rtlCol="0">
            <a:spAutoFit/>
          </a:bodyPr>
          <a:lstStyle/>
          <a:p>
            <a:pPr>
              <a:spcBef>
                <a:spcPts val="300"/>
              </a:spcBef>
            </a:pPr>
            <a:r>
              <a:rPr lang="en-US" sz="1400" dirty="0"/>
              <a:t>Duplicate tests avoided</a:t>
            </a:r>
          </a:p>
          <a:p>
            <a:pPr>
              <a:spcBef>
                <a:spcPts val="300"/>
              </a:spcBef>
            </a:pPr>
            <a:r>
              <a:rPr lang="en-US" sz="1400" dirty="0"/>
              <a:t>Duplicate orders placed</a:t>
            </a:r>
          </a:p>
        </p:txBody>
      </p:sp>
      <p:sp>
        <p:nvSpPr>
          <p:cNvPr id="15" name="TextBox 14">
            <a:extLst>
              <a:ext uri="{FF2B5EF4-FFF2-40B4-BE49-F238E27FC236}">
                <a16:creationId xmlns:a16="http://schemas.microsoft.com/office/drawing/2014/main" id="{B8949CB7-001C-95A5-D17A-50827E79F49E}"/>
              </a:ext>
            </a:extLst>
          </p:cNvPr>
          <p:cNvSpPr txBox="1"/>
          <p:nvPr/>
        </p:nvSpPr>
        <p:spPr>
          <a:xfrm>
            <a:off x="5016591" y="2929854"/>
            <a:ext cx="495649" cy="307777"/>
          </a:xfrm>
          <a:prstGeom prst="rect">
            <a:avLst/>
          </a:prstGeom>
          <a:noFill/>
        </p:spPr>
        <p:txBody>
          <a:bodyPr wrap="none" rtlCol="0">
            <a:spAutoFit/>
          </a:bodyPr>
          <a:lstStyle/>
          <a:p>
            <a:pPr algn="ctr"/>
            <a:r>
              <a:rPr lang="en-US" sz="1400" dirty="0"/>
              <a:t>92%</a:t>
            </a:r>
          </a:p>
        </p:txBody>
      </p:sp>
      <p:sp>
        <p:nvSpPr>
          <p:cNvPr id="16" name="TextBox 15">
            <a:extLst>
              <a:ext uri="{FF2B5EF4-FFF2-40B4-BE49-F238E27FC236}">
                <a16:creationId xmlns:a16="http://schemas.microsoft.com/office/drawing/2014/main" id="{6D30A389-D1A8-78B5-2ED2-4F5238132608}"/>
              </a:ext>
            </a:extLst>
          </p:cNvPr>
          <p:cNvSpPr txBox="1"/>
          <p:nvPr/>
        </p:nvSpPr>
        <p:spPr>
          <a:xfrm>
            <a:off x="5565866" y="5527146"/>
            <a:ext cx="404278" cy="307777"/>
          </a:xfrm>
          <a:prstGeom prst="rect">
            <a:avLst/>
          </a:prstGeom>
          <a:noFill/>
        </p:spPr>
        <p:txBody>
          <a:bodyPr wrap="none" rtlCol="0">
            <a:spAutoFit/>
          </a:bodyPr>
          <a:lstStyle/>
          <a:p>
            <a:pPr algn="ctr"/>
            <a:r>
              <a:rPr lang="en-US" sz="1400" dirty="0"/>
              <a:t>8%</a:t>
            </a:r>
          </a:p>
        </p:txBody>
      </p:sp>
      <p:sp>
        <p:nvSpPr>
          <p:cNvPr id="17" name="TextBox 16">
            <a:extLst>
              <a:ext uri="{FF2B5EF4-FFF2-40B4-BE49-F238E27FC236}">
                <a16:creationId xmlns:a16="http://schemas.microsoft.com/office/drawing/2014/main" id="{76634A04-8A8A-B3FC-4BF0-2578ECBB3A5B}"/>
              </a:ext>
            </a:extLst>
          </p:cNvPr>
          <p:cNvSpPr txBox="1"/>
          <p:nvPr/>
        </p:nvSpPr>
        <p:spPr>
          <a:xfrm>
            <a:off x="6379188" y="4439273"/>
            <a:ext cx="495650" cy="307777"/>
          </a:xfrm>
          <a:prstGeom prst="rect">
            <a:avLst/>
          </a:prstGeom>
          <a:noFill/>
        </p:spPr>
        <p:txBody>
          <a:bodyPr wrap="none" rtlCol="0">
            <a:spAutoFit/>
          </a:bodyPr>
          <a:lstStyle/>
          <a:p>
            <a:pPr algn="ctr"/>
            <a:r>
              <a:rPr lang="en-US" sz="1400" dirty="0"/>
              <a:t>44%</a:t>
            </a:r>
          </a:p>
        </p:txBody>
      </p:sp>
      <p:sp>
        <p:nvSpPr>
          <p:cNvPr id="18" name="TextBox 17">
            <a:extLst>
              <a:ext uri="{FF2B5EF4-FFF2-40B4-BE49-F238E27FC236}">
                <a16:creationId xmlns:a16="http://schemas.microsoft.com/office/drawing/2014/main" id="{DDCE510C-F4BC-56C0-64AC-8F8622ABEE86}"/>
              </a:ext>
            </a:extLst>
          </p:cNvPr>
          <p:cNvSpPr txBox="1"/>
          <p:nvPr/>
        </p:nvSpPr>
        <p:spPr>
          <a:xfrm>
            <a:off x="6897669" y="4017727"/>
            <a:ext cx="495650" cy="307777"/>
          </a:xfrm>
          <a:prstGeom prst="rect">
            <a:avLst/>
          </a:prstGeom>
          <a:noFill/>
        </p:spPr>
        <p:txBody>
          <a:bodyPr wrap="none" rtlCol="0">
            <a:spAutoFit/>
          </a:bodyPr>
          <a:lstStyle/>
          <a:p>
            <a:pPr algn="ctr"/>
            <a:r>
              <a:rPr lang="en-US" sz="1400" dirty="0"/>
              <a:t>56%</a:t>
            </a:r>
          </a:p>
        </p:txBody>
      </p:sp>
      <p:sp>
        <p:nvSpPr>
          <p:cNvPr id="19" name="TextBox 18">
            <a:extLst>
              <a:ext uri="{FF2B5EF4-FFF2-40B4-BE49-F238E27FC236}">
                <a16:creationId xmlns:a16="http://schemas.microsoft.com/office/drawing/2014/main" id="{5D127595-D651-DD1F-B9B9-AF4F49073CA4}"/>
              </a:ext>
            </a:extLst>
          </p:cNvPr>
          <p:cNvSpPr txBox="1"/>
          <p:nvPr/>
        </p:nvSpPr>
        <p:spPr>
          <a:xfrm rot="16200000">
            <a:off x="3141370" y="4322093"/>
            <a:ext cx="1800878" cy="369332"/>
          </a:xfrm>
          <a:prstGeom prst="rect">
            <a:avLst/>
          </a:prstGeom>
          <a:noFill/>
        </p:spPr>
        <p:txBody>
          <a:bodyPr wrap="none" rtlCol="0">
            <a:spAutoFit/>
          </a:bodyPr>
          <a:lstStyle/>
          <a:p>
            <a:r>
              <a:rPr lang="en-US" dirty="0"/>
              <a:t>Percent of orders</a:t>
            </a:r>
          </a:p>
        </p:txBody>
      </p:sp>
    </p:spTree>
    <p:extLst>
      <p:ext uri="{BB962C8B-B14F-4D97-AF65-F5344CB8AC3E}">
        <p14:creationId xmlns:p14="http://schemas.microsoft.com/office/powerpoint/2010/main" val="4127540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Alert acceptance rates differ by provider role </a:t>
            </a:r>
            <a:r>
              <a:rPr lang="en-US" sz="3200" b="1" i="1" dirty="0"/>
              <a:t>C. difficile</a:t>
            </a:r>
            <a:r>
              <a:rPr lang="en-US" sz="3200" b="1" dirty="0"/>
              <a:t> test alerts</a:t>
            </a:r>
          </a:p>
        </p:txBody>
      </p:sp>
      <p:pic>
        <p:nvPicPr>
          <p:cNvPr id="10" name="Picture 9"/>
          <p:cNvPicPr>
            <a:picLocks noChangeAspect="1"/>
          </p:cNvPicPr>
          <p:nvPr/>
        </p:nvPicPr>
        <p:blipFill>
          <a:blip r:embed="rId3"/>
          <a:stretch>
            <a:fillRect/>
          </a:stretch>
        </p:blipFill>
        <p:spPr>
          <a:xfrm>
            <a:off x="1741716" y="1884627"/>
            <a:ext cx="8708568" cy="4456538"/>
          </a:xfrm>
          <a:prstGeom prst="rect">
            <a:avLst/>
          </a:prstGeom>
        </p:spPr>
      </p:pic>
    </p:spTree>
    <p:extLst>
      <p:ext uri="{BB962C8B-B14F-4D97-AF65-F5344CB8AC3E}">
        <p14:creationId xmlns:p14="http://schemas.microsoft.com/office/powerpoint/2010/main" val="489328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47E2C-FBB9-406C-8EE3-98B16A4DBD33}"/>
              </a:ext>
            </a:extLst>
          </p:cNvPr>
          <p:cNvSpPr>
            <a:spLocks noGrp="1"/>
          </p:cNvSpPr>
          <p:nvPr>
            <p:ph type="title"/>
          </p:nvPr>
        </p:nvSpPr>
        <p:spPr/>
        <p:txBody>
          <a:bodyPr/>
          <a:lstStyle/>
          <a:p>
            <a:r>
              <a:rPr lang="en-US" b="1" dirty="0"/>
              <a:t>Common problems with CDS</a:t>
            </a:r>
          </a:p>
        </p:txBody>
      </p:sp>
      <p:sp>
        <p:nvSpPr>
          <p:cNvPr id="3" name="Content Placeholder 2">
            <a:extLst>
              <a:ext uri="{FF2B5EF4-FFF2-40B4-BE49-F238E27FC236}">
                <a16:creationId xmlns:a16="http://schemas.microsoft.com/office/drawing/2014/main" id="{D458E584-6034-44BA-84F8-F716308EB360}"/>
              </a:ext>
            </a:extLst>
          </p:cNvPr>
          <p:cNvSpPr>
            <a:spLocks noGrp="1"/>
          </p:cNvSpPr>
          <p:nvPr>
            <p:ph idx="1"/>
          </p:nvPr>
        </p:nvSpPr>
        <p:spPr>
          <a:xfrm>
            <a:off x="919124" y="2205592"/>
            <a:ext cx="7798663" cy="4199667"/>
          </a:xfrm>
        </p:spPr>
        <p:txBody>
          <a:bodyPr>
            <a:normAutofit/>
          </a:bodyPr>
          <a:lstStyle/>
          <a:p>
            <a:r>
              <a:rPr lang="en-US" sz="2400" u="sng"/>
              <a:t>Alert fatigue</a:t>
            </a:r>
            <a:endParaRPr lang="en-US" sz="2400"/>
          </a:p>
          <a:p>
            <a:pPr lvl="1"/>
            <a:r>
              <a:rPr lang="en-US" sz="2000"/>
              <a:t>Desensitization to alerts because of volume and/or low value</a:t>
            </a:r>
          </a:p>
          <a:p>
            <a:pPr lvl="1"/>
            <a:r>
              <a:rPr lang="en-US" sz="2000"/>
              <a:t>May limit response to future alerts (“crying wolf”)</a:t>
            </a:r>
          </a:p>
          <a:p>
            <a:pPr lvl="1"/>
            <a:r>
              <a:rPr lang="en-US" sz="2000" b="1" i="1"/>
              <a:t>Poorly designed alerts may negatively affect well-designed alerts</a:t>
            </a:r>
          </a:p>
          <a:p>
            <a:pPr lvl="2"/>
            <a:r>
              <a:rPr lang="en-US" sz="1600"/>
              <a:t>Monitor alert frequency and response rate, and adapt if necessary</a:t>
            </a:r>
            <a:endParaRPr lang="en-US" sz="1600" b="1" i="1"/>
          </a:p>
          <a:p>
            <a:pPr lvl="2"/>
            <a:r>
              <a:rPr lang="en-US" sz="1600"/>
              <a:t>Balance sensitivity (true positives/real positives) and positive predictive value (true positives/all positives)</a:t>
            </a:r>
          </a:p>
          <a:p>
            <a:pPr lvl="1"/>
            <a:endParaRPr lang="en-US" sz="2000"/>
          </a:p>
          <a:p>
            <a:r>
              <a:rPr lang="en-US" sz="2400" u="sng"/>
              <a:t>Automation bias</a:t>
            </a:r>
            <a:endParaRPr lang="en-US" sz="2400"/>
          </a:p>
          <a:p>
            <a:pPr lvl="1"/>
            <a:r>
              <a:rPr lang="en-US" sz="2000"/>
              <a:t>Over-reliance based on perceived authority of alert message</a:t>
            </a:r>
          </a:p>
          <a:p>
            <a:pPr lvl="1"/>
            <a:r>
              <a:rPr lang="en-US" sz="2000"/>
              <a:t>Risk compensation: expectation of a safety net</a:t>
            </a:r>
          </a:p>
          <a:p>
            <a:pPr lvl="1"/>
            <a:r>
              <a:rPr lang="en-US" sz="2000"/>
              <a:t>De-skilling: loss of ability to make own judgements</a:t>
            </a:r>
          </a:p>
        </p:txBody>
      </p:sp>
      <p:pic>
        <p:nvPicPr>
          <p:cNvPr id="1026" name="Picture 2" descr="https://upload.wikimedia.org/wikipedia/commons/thumb/8/85/Boycriedwolfbarlow.jpg/250px-Boycriedwolfbarlow.jpg">
            <a:extLst>
              <a:ext uri="{FF2B5EF4-FFF2-40B4-BE49-F238E27FC236}">
                <a16:creationId xmlns:a16="http://schemas.microsoft.com/office/drawing/2014/main" id="{291D5688-4A9A-41FD-9CE5-DF24B961E5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173" y="438621"/>
            <a:ext cx="2487384" cy="20197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cell phone&#10;&#10;Description automatically generated">
            <a:extLst>
              <a:ext uri="{FF2B5EF4-FFF2-40B4-BE49-F238E27FC236}">
                <a16:creationId xmlns:a16="http://schemas.microsoft.com/office/drawing/2014/main" id="{E97B1AEE-C00D-4C3A-A67D-ACFC280185F7}"/>
              </a:ext>
            </a:extLst>
          </p:cNvPr>
          <p:cNvPicPr>
            <a:picLocks noChangeAspect="1"/>
          </p:cNvPicPr>
          <p:nvPr/>
        </p:nvPicPr>
        <p:blipFill>
          <a:blip r:embed="rId3"/>
          <a:stretch>
            <a:fillRect/>
          </a:stretch>
        </p:blipFill>
        <p:spPr>
          <a:xfrm>
            <a:off x="9216123" y="3031630"/>
            <a:ext cx="2381250" cy="2876550"/>
          </a:xfrm>
          <a:prstGeom prst="rect">
            <a:avLst/>
          </a:prstGeom>
        </p:spPr>
      </p:pic>
      <p:pic>
        <p:nvPicPr>
          <p:cNvPr id="6" name="Picture 5" descr="A picture containing computer&#10;&#10;Description automatically generated">
            <a:extLst>
              <a:ext uri="{FF2B5EF4-FFF2-40B4-BE49-F238E27FC236}">
                <a16:creationId xmlns:a16="http://schemas.microsoft.com/office/drawing/2014/main" id="{0E7D4F54-A775-4D26-A227-37093F26B8A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348989" y="6035928"/>
            <a:ext cx="369332" cy="369332"/>
          </a:xfrm>
          <a:prstGeom prst="rect">
            <a:avLst/>
          </a:prstGeom>
        </p:spPr>
      </p:pic>
      <p:sp>
        <p:nvSpPr>
          <p:cNvPr id="4" name="TextBox 3"/>
          <p:cNvSpPr txBox="1"/>
          <p:nvPr/>
        </p:nvSpPr>
        <p:spPr>
          <a:xfrm>
            <a:off x="9926223" y="6061226"/>
            <a:ext cx="1386213" cy="369332"/>
          </a:xfrm>
          <a:prstGeom prst="rect">
            <a:avLst/>
          </a:prstGeom>
          <a:noFill/>
        </p:spPr>
        <p:txBody>
          <a:bodyPr wrap="none" rtlCol="0">
            <a:spAutoFit/>
          </a:bodyPr>
          <a:lstStyle/>
          <a:p>
            <a:r>
              <a:rPr lang="en-US" b="1"/>
              <a:t>#</a:t>
            </a:r>
            <a:r>
              <a:rPr lang="en-US" b="1" err="1"/>
              <a:t>medtwitter</a:t>
            </a:r>
            <a:endParaRPr lang="en-US" b="1"/>
          </a:p>
        </p:txBody>
      </p:sp>
      <p:sp>
        <p:nvSpPr>
          <p:cNvPr id="7" name="TextBox 6">
            <a:extLst>
              <a:ext uri="{FF2B5EF4-FFF2-40B4-BE49-F238E27FC236}">
                <a16:creationId xmlns:a16="http://schemas.microsoft.com/office/drawing/2014/main" id="{F4CC7234-9741-D7E5-ABA6-28801E689383}"/>
              </a:ext>
            </a:extLst>
          </p:cNvPr>
          <p:cNvSpPr txBox="1"/>
          <p:nvPr/>
        </p:nvSpPr>
        <p:spPr>
          <a:xfrm>
            <a:off x="9968747" y="2531872"/>
            <a:ext cx="808235" cy="276999"/>
          </a:xfrm>
          <a:prstGeom prst="rect">
            <a:avLst/>
          </a:prstGeom>
          <a:noFill/>
        </p:spPr>
        <p:txBody>
          <a:bodyPr wrap="none" rtlCol="0">
            <a:spAutoFit/>
          </a:bodyPr>
          <a:lstStyle/>
          <a:p>
            <a:r>
              <a:rPr lang="en-US" sz="1200" dirty="0">
                <a:hlinkClick r:id="rId6"/>
              </a:rPr>
              <a:t>Wikipedia</a:t>
            </a:r>
            <a:endParaRPr lang="en-US" sz="1200" dirty="0"/>
          </a:p>
        </p:txBody>
      </p:sp>
    </p:spTree>
    <p:extLst>
      <p:ext uri="{BB962C8B-B14F-4D97-AF65-F5344CB8AC3E}">
        <p14:creationId xmlns:p14="http://schemas.microsoft.com/office/powerpoint/2010/main" val="310125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Alert fatigue</a:t>
            </a:r>
          </a:p>
        </p:txBody>
      </p:sp>
      <p:sp>
        <p:nvSpPr>
          <p:cNvPr id="3" name="Content Placeholder 2">
            <a:extLst>
              <a:ext uri="{FF2B5EF4-FFF2-40B4-BE49-F238E27FC236}">
                <a16:creationId xmlns:a16="http://schemas.microsoft.com/office/drawing/2014/main" id="{048C3092-973F-B731-2DFE-98F0DB990A63}"/>
              </a:ext>
            </a:extLst>
          </p:cNvPr>
          <p:cNvSpPr>
            <a:spLocks noGrp="1"/>
          </p:cNvSpPr>
          <p:nvPr>
            <p:ph idx="1"/>
          </p:nvPr>
        </p:nvSpPr>
        <p:spPr>
          <a:xfrm>
            <a:off x="838200" y="1964634"/>
            <a:ext cx="3446929" cy="4154556"/>
          </a:xfrm>
        </p:spPr>
        <p:txBody>
          <a:bodyPr>
            <a:normAutofit fontScale="92500"/>
          </a:bodyPr>
          <a:lstStyle/>
          <a:p>
            <a:pPr>
              <a:lnSpc>
                <a:spcPct val="100000"/>
              </a:lnSpc>
            </a:pPr>
            <a:r>
              <a:rPr lang="en-US" dirty="0"/>
              <a:t>High volume, low PPV</a:t>
            </a:r>
          </a:p>
          <a:p>
            <a:pPr>
              <a:lnSpc>
                <a:spcPct val="100000"/>
              </a:lnSpc>
            </a:pPr>
            <a:r>
              <a:rPr lang="en-US" dirty="0"/>
              <a:t>High overrides</a:t>
            </a:r>
          </a:p>
          <a:p>
            <a:pPr>
              <a:lnSpc>
                <a:spcPct val="100000"/>
              </a:lnSpc>
            </a:pPr>
            <a:r>
              <a:rPr lang="en-US" dirty="0"/>
              <a:t>Alerts perceived as not valuable</a:t>
            </a:r>
          </a:p>
          <a:p>
            <a:pPr>
              <a:lnSpc>
                <a:spcPct val="100000"/>
              </a:lnSpc>
            </a:pPr>
            <a:r>
              <a:rPr lang="en-US" dirty="0"/>
              <a:t>Alert response commonly declines</a:t>
            </a:r>
          </a:p>
          <a:p>
            <a:pPr>
              <a:lnSpc>
                <a:spcPct val="100000"/>
              </a:lnSpc>
            </a:pPr>
            <a:r>
              <a:rPr lang="en-US" dirty="0"/>
              <a:t>Automatic dismissal</a:t>
            </a:r>
          </a:p>
          <a:p>
            <a:pPr>
              <a:lnSpc>
                <a:spcPct val="100000"/>
              </a:lnSpc>
            </a:pPr>
            <a:r>
              <a:rPr lang="en-US" dirty="0"/>
              <a:t>Affects other alerts</a:t>
            </a:r>
          </a:p>
          <a:p>
            <a:pPr>
              <a:lnSpc>
                <a:spcPct val="100000"/>
              </a:lnSpc>
            </a:pPr>
            <a:endParaRPr lang="en-US" dirty="0"/>
          </a:p>
        </p:txBody>
      </p:sp>
      <p:sp>
        <p:nvSpPr>
          <p:cNvPr id="7" name="TextBox 6"/>
          <p:cNvSpPr txBox="1"/>
          <p:nvPr/>
        </p:nvSpPr>
        <p:spPr>
          <a:xfrm>
            <a:off x="9072340" y="6421717"/>
            <a:ext cx="2896049" cy="276999"/>
          </a:xfrm>
          <a:prstGeom prst="rect">
            <a:avLst/>
          </a:prstGeom>
          <a:noFill/>
        </p:spPr>
        <p:txBody>
          <a:bodyPr wrap="none" rtlCol="0">
            <a:spAutoFit/>
          </a:bodyPr>
          <a:lstStyle/>
          <a:p>
            <a:r>
              <a:rPr lang="en-US" sz="1200"/>
              <a:t>Tang MS et al. </a:t>
            </a:r>
            <a:r>
              <a:rPr lang="en-US" sz="1200" i="1"/>
              <a:t>AABB Annual Meeting</a:t>
            </a:r>
            <a:r>
              <a:rPr lang="en-US" sz="1200"/>
              <a:t>. 2020.</a:t>
            </a:r>
          </a:p>
        </p:txBody>
      </p:sp>
      <p:pic>
        <p:nvPicPr>
          <p:cNvPr id="9" name="Picture 8"/>
          <p:cNvPicPr>
            <a:picLocks noChangeAspect="1"/>
          </p:cNvPicPr>
          <p:nvPr/>
        </p:nvPicPr>
        <p:blipFill rotWithShape="1">
          <a:blip r:embed="rId3"/>
          <a:srcRect t="11804" r="28553"/>
          <a:stretch/>
        </p:blipFill>
        <p:spPr>
          <a:xfrm>
            <a:off x="4714705" y="1799888"/>
            <a:ext cx="4474971" cy="4734592"/>
          </a:xfrm>
          <a:prstGeom prst="rect">
            <a:avLst/>
          </a:prstGeom>
        </p:spPr>
      </p:pic>
      <p:pic>
        <p:nvPicPr>
          <p:cNvPr id="10" name="Picture 9"/>
          <p:cNvPicPr>
            <a:picLocks noChangeAspect="1"/>
          </p:cNvPicPr>
          <p:nvPr/>
        </p:nvPicPr>
        <p:blipFill rotWithShape="1">
          <a:blip r:embed="rId4"/>
          <a:srcRect l="63900" t="59186" b="32518"/>
          <a:stretch/>
        </p:blipFill>
        <p:spPr>
          <a:xfrm>
            <a:off x="9434251" y="4006601"/>
            <a:ext cx="1809679" cy="321166"/>
          </a:xfrm>
          <a:prstGeom prst="rect">
            <a:avLst/>
          </a:prstGeom>
        </p:spPr>
      </p:pic>
      <p:pic>
        <p:nvPicPr>
          <p:cNvPr id="11" name="Picture 10"/>
          <p:cNvPicPr>
            <a:picLocks noChangeAspect="1"/>
          </p:cNvPicPr>
          <p:nvPr/>
        </p:nvPicPr>
        <p:blipFill rotWithShape="1">
          <a:blip r:embed="rId4"/>
          <a:srcRect l="63900" t="46543" b="40574"/>
          <a:stretch/>
        </p:blipFill>
        <p:spPr>
          <a:xfrm>
            <a:off x="9434251" y="3316481"/>
            <a:ext cx="1711695" cy="471719"/>
          </a:xfrm>
          <a:prstGeom prst="rect">
            <a:avLst/>
          </a:prstGeom>
        </p:spPr>
      </p:pic>
    </p:spTree>
    <p:extLst>
      <p:ext uri="{BB962C8B-B14F-4D97-AF65-F5344CB8AC3E}">
        <p14:creationId xmlns:p14="http://schemas.microsoft.com/office/powerpoint/2010/main" val="2862181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E8637-FBF5-3AAE-05DB-594D9F6AB87C}"/>
              </a:ext>
            </a:extLst>
          </p:cNvPr>
          <p:cNvSpPr>
            <a:spLocks noGrp="1"/>
          </p:cNvSpPr>
          <p:nvPr>
            <p:ph type="title"/>
          </p:nvPr>
        </p:nvSpPr>
        <p:spPr/>
        <p:txBody>
          <a:bodyPr/>
          <a:lstStyle/>
          <a:p>
            <a:r>
              <a:rPr lang="en-US" b="1"/>
              <a:t>Critique this alert</a:t>
            </a:r>
          </a:p>
        </p:txBody>
      </p:sp>
      <p:sp>
        <p:nvSpPr>
          <p:cNvPr id="3" name="Content Placeholder 2">
            <a:extLst>
              <a:ext uri="{FF2B5EF4-FFF2-40B4-BE49-F238E27FC236}">
                <a16:creationId xmlns:a16="http://schemas.microsoft.com/office/drawing/2014/main" id="{18390C22-2B36-ED33-AF1C-26C2881A415A}"/>
              </a:ext>
            </a:extLst>
          </p:cNvPr>
          <p:cNvSpPr>
            <a:spLocks noGrp="1"/>
          </p:cNvSpPr>
          <p:nvPr>
            <p:ph idx="1"/>
          </p:nvPr>
        </p:nvSpPr>
        <p:spPr>
          <a:xfrm>
            <a:off x="838200" y="1825625"/>
            <a:ext cx="10515600" cy="902585"/>
          </a:xfrm>
        </p:spPr>
        <p:txBody>
          <a:bodyPr/>
          <a:lstStyle/>
          <a:p>
            <a:r>
              <a:rPr lang="en-US"/>
              <a:t>Goal: Reduce inappropriate 1,25-dihydroxy vitamin D testing and replace with appropriate 25-OH D testing</a:t>
            </a:r>
          </a:p>
        </p:txBody>
      </p:sp>
      <p:sp>
        <p:nvSpPr>
          <p:cNvPr id="5" name="Rectangle 4">
            <a:extLst>
              <a:ext uri="{FF2B5EF4-FFF2-40B4-BE49-F238E27FC236}">
                <a16:creationId xmlns:a16="http://schemas.microsoft.com/office/drawing/2014/main" id="{833A8E68-11ED-7509-2D09-7DF5F8730C34}"/>
              </a:ext>
            </a:extLst>
          </p:cNvPr>
          <p:cNvSpPr/>
          <p:nvPr/>
        </p:nvSpPr>
        <p:spPr>
          <a:xfrm>
            <a:off x="3492708" y="3021233"/>
            <a:ext cx="5823678" cy="2885607"/>
          </a:xfrm>
          <a:prstGeom prst="rect">
            <a:avLst/>
          </a:prstGeom>
          <a:solidFill>
            <a:schemeClr val="bg1"/>
          </a:solidFill>
          <a:ln w="28575">
            <a:solidFill>
              <a:schemeClr val="bg2">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4597019-8165-6259-F10A-222D184B21F0}"/>
              </a:ext>
            </a:extLst>
          </p:cNvPr>
          <p:cNvSpPr txBox="1"/>
          <p:nvPr/>
        </p:nvSpPr>
        <p:spPr>
          <a:xfrm>
            <a:off x="5070423" y="3022908"/>
            <a:ext cx="2911839" cy="369332"/>
          </a:xfrm>
          <a:prstGeom prst="rect">
            <a:avLst/>
          </a:prstGeom>
          <a:noFill/>
        </p:spPr>
        <p:txBody>
          <a:bodyPr wrap="square" rtlCol="0">
            <a:spAutoFit/>
          </a:bodyPr>
          <a:lstStyle/>
          <a:p>
            <a:pPr algn="ctr"/>
            <a:r>
              <a:rPr lang="en-US"/>
              <a:t>VITAMIN D 1,25 DIHYDROXY</a:t>
            </a:r>
          </a:p>
        </p:txBody>
      </p:sp>
      <p:sp>
        <p:nvSpPr>
          <p:cNvPr id="7" name="Rectangle 6">
            <a:extLst>
              <a:ext uri="{FF2B5EF4-FFF2-40B4-BE49-F238E27FC236}">
                <a16:creationId xmlns:a16="http://schemas.microsoft.com/office/drawing/2014/main" id="{790C2282-CD76-883C-EC7B-051F16E39A96}"/>
              </a:ext>
            </a:extLst>
          </p:cNvPr>
          <p:cNvSpPr/>
          <p:nvPr/>
        </p:nvSpPr>
        <p:spPr>
          <a:xfrm>
            <a:off x="3492708" y="3022908"/>
            <a:ext cx="5823678" cy="369332"/>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FB46BCE-6828-2189-36B4-36ABB62DE17E}"/>
              </a:ext>
            </a:extLst>
          </p:cNvPr>
          <p:cNvSpPr txBox="1"/>
          <p:nvPr/>
        </p:nvSpPr>
        <p:spPr>
          <a:xfrm>
            <a:off x="4052345" y="3598606"/>
            <a:ext cx="1768839" cy="276999"/>
          </a:xfrm>
          <a:prstGeom prst="rect">
            <a:avLst/>
          </a:prstGeom>
          <a:noFill/>
        </p:spPr>
        <p:txBody>
          <a:bodyPr wrap="square" rtlCol="0">
            <a:spAutoFit/>
          </a:bodyPr>
          <a:lstStyle/>
          <a:p>
            <a:pPr algn="ctr"/>
            <a:r>
              <a:rPr lang="en-US" sz="1200" b="1"/>
              <a:t>Commonly Confused</a:t>
            </a:r>
          </a:p>
        </p:txBody>
      </p:sp>
      <p:sp>
        <p:nvSpPr>
          <p:cNvPr id="9" name="TextBox 8">
            <a:extLst>
              <a:ext uri="{FF2B5EF4-FFF2-40B4-BE49-F238E27FC236}">
                <a16:creationId xmlns:a16="http://schemas.microsoft.com/office/drawing/2014/main" id="{1A268AED-5D0B-C272-B1C4-3C474C764244}"/>
              </a:ext>
            </a:extLst>
          </p:cNvPr>
          <p:cNvSpPr txBox="1"/>
          <p:nvPr/>
        </p:nvSpPr>
        <p:spPr>
          <a:xfrm>
            <a:off x="3682583" y="3831067"/>
            <a:ext cx="2508362" cy="646331"/>
          </a:xfrm>
          <a:prstGeom prst="rect">
            <a:avLst/>
          </a:prstGeom>
          <a:noFill/>
        </p:spPr>
        <p:txBody>
          <a:bodyPr wrap="square" rtlCol="0">
            <a:spAutoFit/>
          </a:bodyPr>
          <a:lstStyle/>
          <a:p>
            <a:r>
              <a:rPr lang="en-US" sz="900"/>
              <a:t>1,25 Dihydroxy vitamin D assay should be ordered in presence of renal disease, hypercalcemia or primary hyperparathyroidism (</a:t>
            </a:r>
            <a:r>
              <a:rPr lang="en-US" sz="900" err="1"/>
              <a:t>pHPT</a:t>
            </a:r>
            <a:r>
              <a:rPr lang="en-US" sz="900"/>
              <a:t>) to assess vitamin D status.</a:t>
            </a:r>
          </a:p>
        </p:txBody>
      </p:sp>
      <p:sp>
        <p:nvSpPr>
          <p:cNvPr id="10" name="Rounded Rectangle 9">
            <a:extLst>
              <a:ext uri="{FF2B5EF4-FFF2-40B4-BE49-F238E27FC236}">
                <a16:creationId xmlns:a16="http://schemas.microsoft.com/office/drawing/2014/main" id="{BAD275A3-9846-396B-4643-26ACED1DBF6D}"/>
              </a:ext>
            </a:extLst>
          </p:cNvPr>
          <p:cNvSpPr/>
          <p:nvPr/>
        </p:nvSpPr>
        <p:spPr>
          <a:xfrm>
            <a:off x="3682583" y="3598606"/>
            <a:ext cx="2508362" cy="974109"/>
          </a:xfrm>
          <a:prstGeom prst="roundRect">
            <a:avLst>
              <a:gd name="adj" fmla="val 4616"/>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FFA0522-9256-654B-211D-784626C67C8B}"/>
              </a:ext>
            </a:extLst>
          </p:cNvPr>
          <p:cNvSpPr txBox="1"/>
          <p:nvPr/>
        </p:nvSpPr>
        <p:spPr>
          <a:xfrm>
            <a:off x="6404547" y="3528316"/>
            <a:ext cx="2735705" cy="461665"/>
          </a:xfrm>
          <a:prstGeom prst="rect">
            <a:avLst/>
          </a:prstGeom>
          <a:noFill/>
        </p:spPr>
        <p:txBody>
          <a:bodyPr wrap="square" rtlCol="0">
            <a:spAutoFit/>
          </a:bodyPr>
          <a:lstStyle/>
          <a:p>
            <a:r>
              <a:rPr lang="en-US" sz="1200"/>
              <a:t>You ordered VITAMIN D 1,25 DIHYDROXY. What would you like to do next?</a:t>
            </a:r>
          </a:p>
        </p:txBody>
      </p:sp>
      <p:cxnSp>
        <p:nvCxnSpPr>
          <p:cNvPr id="13" name="Straight Connector 12">
            <a:extLst>
              <a:ext uri="{FF2B5EF4-FFF2-40B4-BE49-F238E27FC236}">
                <a16:creationId xmlns:a16="http://schemas.microsoft.com/office/drawing/2014/main" id="{895AB296-114B-5BC1-2436-8C7F78A25EE9}"/>
              </a:ext>
            </a:extLst>
          </p:cNvPr>
          <p:cNvCxnSpPr/>
          <p:nvPr/>
        </p:nvCxnSpPr>
        <p:spPr>
          <a:xfrm>
            <a:off x="6513226" y="3977384"/>
            <a:ext cx="2533337"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92D21ED-6116-11E0-6BA9-B09C2D3F13BD}"/>
              </a:ext>
            </a:extLst>
          </p:cNvPr>
          <p:cNvSpPr txBox="1"/>
          <p:nvPr/>
        </p:nvSpPr>
        <p:spPr>
          <a:xfrm>
            <a:off x="6412041" y="4040479"/>
            <a:ext cx="2735705" cy="276999"/>
          </a:xfrm>
          <a:prstGeom prst="rect">
            <a:avLst/>
          </a:prstGeom>
          <a:noFill/>
        </p:spPr>
        <p:txBody>
          <a:bodyPr wrap="square" rtlCol="0">
            <a:spAutoFit/>
          </a:bodyPr>
          <a:lstStyle/>
          <a:p>
            <a:r>
              <a:rPr lang="en-US" sz="1200"/>
              <a:t>Keep VITAMIN D 1,25 DIHYDROXY?</a:t>
            </a:r>
          </a:p>
        </p:txBody>
      </p:sp>
      <p:sp>
        <p:nvSpPr>
          <p:cNvPr id="16" name="TextBox 15">
            <a:extLst>
              <a:ext uri="{FF2B5EF4-FFF2-40B4-BE49-F238E27FC236}">
                <a16:creationId xmlns:a16="http://schemas.microsoft.com/office/drawing/2014/main" id="{70EA9D38-2DA0-1901-7352-B2B63FFA9B3F}"/>
              </a:ext>
            </a:extLst>
          </p:cNvPr>
          <p:cNvSpPr txBox="1"/>
          <p:nvPr/>
        </p:nvSpPr>
        <p:spPr>
          <a:xfrm>
            <a:off x="6419535" y="4627592"/>
            <a:ext cx="2735705" cy="461665"/>
          </a:xfrm>
          <a:prstGeom prst="rect">
            <a:avLst/>
          </a:prstGeom>
          <a:noFill/>
        </p:spPr>
        <p:txBody>
          <a:bodyPr wrap="square" rtlCol="0">
            <a:spAutoFit/>
          </a:bodyPr>
          <a:lstStyle/>
          <a:p>
            <a:r>
              <a:rPr lang="en-US" sz="1200"/>
              <a:t>Remove VITAMIN D 1,25 DIHYDROXY from patient order?</a:t>
            </a:r>
          </a:p>
        </p:txBody>
      </p:sp>
      <p:sp>
        <p:nvSpPr>
          <p:cNvPr id="17" name="Rounded Rectangle 16">
            <a:extLst>
              <a:ext uri="{FF2B5EF4-FFF2-40B4-BE49-F238E27FC236}">
                <a16:creationId xmlns:a16="http://schemas.microsoft.com/office/drawing/2014/main" id="{B78FDD18-0D3B-5BEF-0BEC-F9377AA5C3B0}"/>
              </a:ext>
            </a:extLst>
          </p:cNvPr>
          <p:cNvSpPr/>
          <p:nvPr/>
        </p:nvSpPr>
        <p:spPr>
          <a:xfrm>
            <a:off x="6513226" y="4317478"/>
            <a:ext cx="644577" cy="183319"/>
          </a:xfrm>
          <a:prstGeom prst="round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Keep</a:t>
            </a:r>
          </a:p>
        </p:txBody>
      </p:sp>
      <p:sp>
        <p:nvSpPr>
          <p:cNvPr id="18" name="Rounded Rectangle 17">
            <a:extLst>
              <a:ext uri="{FF2B5EF4-FFF2-40B4-BE49-F238E27FC236}">
                <a16:creationId xmlns:a16="http://schemas.microsoft.com/office/drawing/2014/main" id="{0F2C7DEB-1CBE-DDE2-AEF4-3F6AC8D83CD7}"/>
              </a:ext>
            </a:extLst>
          </p:cNvPr>
          <p:cNvSpPr/>
          <p:nvPr/>
        </p:nvSpPr>
        <p:spPr>
          <a:xfrm>
            <a:off x="6513226" y="5089257"/>
            <a:ext cx="1079294" cy="183319"/>
          </a:xfrm>
          <a:prstGeom prst="round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Cancel Order</a:t>
            </a:r>
          </a:p>
        </p:txBody>
      </p:sp>
      <p:sp>
        <p:nvSpPr>
          <p:cNvPr id="23" name="TextBox 22">
            <a:extLst>
              <a:ext uri="{FF2B5EF4-FFF2-40B4-BE49-F238E27FC236}">
                <a16:creationId xmlns:a16="http://schemas.microsoft.com/office/drawing/2014/main" id="{E9BA06C6-21C4-C9E8-744E-B8E047760FA4}"/>
              </a:ext>
            </a:extLst>
          </p:cNvPr>
          <p:cNvSpPr txBox="1"/>
          <p:nvPr/>
        </p:nvSpPr>
        <p:spPr>
          <a:xfrm>
            <a:off x="4919897" y="6353228"/>
            <a:ext cx="7014331" cy="338554"/>
          </a:xfrm>
          <a:prstGeom prst="rect">
            <a:avLst/>
          </a:prstGeom>
          <a:noFill/>
        </p:spPr>
        <p:txBody>
          <a:bodyPr wrap="square" rtlCol="0">
            <a:spAutoFit/>
          </a:bodyPr>
          <a:lstStyle/>
          <a:p>
            <a:r>
              <a:rPr lang="en-US" sz="1600"/>
              <a:t>*Note: This alert content as shown was delivered in a commercial lab CDS product.</a:t>
            </a:r>
          </a:p>
        </p:txBody>
      </p:sp>
    </p:spTree>
    <p:extLst>
      <p:ext uri="{BB962C8B-B14F-4D97-AF65-F5344CB8AC3E}">
        <p14:creationId xmlns:p14="http://schemas.microsoft.com/office/powerpoint/2010/main" val="125035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E8637-FBF5-3AAE-05DB-594D9F6AB87C}"/>
              </a:ext>
            </a:extLst>
          </p:cNvPr>
          <p:cNvSpPr>
            <a:spLocks noGrp="1"/>
          </p:cNvSpPr>
          <p:nvPr>
            <p:ph type="title"/>
          </p:nvPr>
        </p:nvSpPr>
        <p:spPr/>
        <p:txBody>
          <a:bodyPr/>
          <a:lstStyle/>
          <a:p>
            <a:r>
              <a:rPr lang="en-US" b="1"/>
              <a:t>Critique this alert</a:t>
            </a:r>
          </a:p>
        </p:txBody>
      </p:sp>
      <p:sp>
        <p:nvSpPr>
          <p:cNvPr id="3" name="Content Placeholder 2">
            <a:extLst>
              <a:ext uri="{FF2B5EF4-FFF2-40B4-BE49-F238E27FC236}">
                <a16:creationId xmlns:a16="http://schemas.microsoft.com/office/drawing/2014/main" id="{18390C22-2B36-ED33-AF1C-26C2881A415A}"/>
              </a:ext>
            </a:extLst>
          </p:cNvPr>
          <p:cNvSpPr>
            <a:spLocks noGrp="1"/>
          </p:cNvSpPr>
          <p:nvPr>
            <p:ph idx="1"/>
          </p:nvPr>
        </p:nvSpPr>
        <p:spPr>
          <a:xfrm>
            <a:off x="838200" y="1825625"/>
            <a:ext cx="10515600" cy="902585"/>
          </a:xfrm>
        </p:spPr>
        <p:txBody>
          <a:bodyPr/>
          <a:lstStyle/>
          <a:p>
            <a:r>
              <a:rPr lang="en-US"/>
              <a:t>Goal: Reduce inappropriate 1,25-dihydroxy vitamin D testing and replace with appropriate 25-OH D testing</a:t>
            </a:r>
          </a:p>
        </p:txBody>
      </p:sp>
      <p:sp>
        <p:nvSpPr>
          <p:cNvPr id="5" name="Rectangle 4">
            <a:extLst>
              <a:ext uri="{FF2B5EF4-FFF2-40B4-BE49-F238E27FC236}">
                <a16:creationId xmlns:a16="http://schemas.microsoft.com/office/drawing/2014/main" id="{833A8E68-11ED-7509-2D09-7DF5F8730C34}"/>
              </a:ext>
            </a:extLst>
          </p:cNvPr>
          <p:cNvSpPr/>
          <p:nvPr/>
        </p:nvSpPr>
        <p:spPr>
          <a:xfrm>
            <a:off x="3492708" y="3021233"/>
            <a:ext cx="5823678" cy="2885607"/>
          </a:xfrm>
          <a:prstGeom prst="rect">
            <a:avLst/>
          </a:prstGeom>
          <a:solidFill>
            <a:schemeClr val="bg1"/>
          </a:solidFill>
          <a:ln w="28575">
            <a:solidFill>
              <a:schemeClr val="bg2">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4597019-8165-6259-F10A-222D184B21F0}"/>
              </a:ext>
            </a:extLst>
          </p:cNvPr>
          <p:cNvSpPr txBox="1"/>
          <p:nvPr/>
        </p:nvSpPr>
        <p:spPr>
          <a:xfrm>
            <a:off x="5070423" y="3022908"/>
            <a:ext cx="2911839" cy="369332"/>
          </a:xfrm>
          <a:prstGeom prst="rect">
            <a:avLst/>
          </a:prstGeom>
          <a:noFill/>
        </p:spPr>
        <p:txBody>
          <a:bodyPr wrap="square" rtlCol="0">
            <a:spAutoFit/>
          </a:bodyPr>
          <a:lstStyle/>
          <a:p>
            <a:pPr algn="ctr"/>
            <a:r>
              <a:rPr lang="en-US"/>
              <a:t>VITAMIN D 1,25 DIHYDROXY</a:t>
            </a:r>
          </a:p>
        </p:txBody>
      </p:sp>
      <p:sp>
        <p:nvSpPr>
          <p:cNvPr id="7" name="Rectangle 6">
            <a:extLst>
              <a:ext uri="{FF2B5EF4-FFF2-40B4-BE49-F238E27FC236}">
                <a16:creationId xmlns:a16="http://schemas.microsoft.com/office/drawing/2014/main" id="{790C2282-CD76-883C-EC7B-051F16E39A96}"/>
              </a:ext>
            </a:extLst>
          </p:cNvPr>
          <p:cNvSpPr/>
          <p:nvPr/>
        </p:nvSpPr>
        <p:spPr>
          <a:xfrm>
            <a:off x="3492708" y="3022908"/>
            <a:ext cx="5823678" cy="369332"/>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FB46BCE-6828-2189-36B4-36ABB62DE17E}"/>
              </a:ext>
            </a:extLst>
          </p:cNvPr>
          <p:cNvSpPr txBox="1"/>
          <p:nvPr/>
        </p:nvSpPr>
        <p:spPr>
          <a:xfrm>
            <a:off x="4052345" y="3598606"/>
            <a:ext cx="1768839" cy="276999"/>
          </a:xfrm>
          <a:prstGeom prst="rect">
            <a:avLst/>
          </a:prstGeom>
          <a:noFill/>
        </p:spPr>
        <p:txBody>
          <a:bodyPr wrap="square" rtlCol="0">
            <a:spAutoFit/>
          </a:bodyPr>
          <a:lstStyle/>
          <a:p>
            <a:pPr algn="ctr"/>
            <a:r>
              <a:rPr lang="en-US" sz="1200" b="1"/>
              <a:t>Commonly Confused</a:t>
            </a:r>
          </a:p>
        </p:txBody>
      </p:sp>
      <p:sp>
        <p:nvSpPr>
          <p:cNvPr id="9" name="TextBox 8">
            <a:extLst>
              <a:ext uri="{FF2B5EF4-FFF2-40B4-BE49-F238E27FC236}">
                <a16:creationId xmlns:a16="http://schemas.microsoft.com/office/drawing/2014/main" id="{1A268AED-5D0B-C272-B1C4-3C474C764244}"/>
              </a:ext>
            </a:extLst>
          </p:cNvPr>
          <p:cNvSpPr txBox="1"/>
          <p:nvPr/>
        </p:nvSpPr>
        <p:spPr>
          <a:xfrm>
            <a:off x="3682583" y="3831067"/>
            <a:ext cx="2508362" cy="646331"/>
          </a:xfrm>
          <a:prstGeom prst="rect">
            <a:avLst/>
          </a:prstGeom>
          <a:noFill/>
        </p:spPr>
        <p:txBody>
          <a:bodyPr wrap="square" rtlCol="0">
            <a:spAutoFit/>
          </a:bodyPr>
          <a:lstStyle/>
          <a:p>
            <a:r>
              <a:rPr lang="en-US" sz="900"/>
              <a:t>1,25 Dihydroxy vitamin D assay should be ordered in presence of renal disease, hypercalcemia or primary hyperparathyroidism (</a:t>
            </a:r>
            <a:r>
              <a:rPr lang="en-US" sz="900" err="1"/>
              <a:t>pHPT</a:t>
            </a:r>
            <a:r>
              <a:rPr lang="en-US" sz="900"/>
              <a:t>) to assess vitamin D status.</a:t>
            </a:r>
          </a:p>
        </p:txBody>
      </p:sp>
      <p:sp>
        <p:nvSpPr>
          <p:cNvPr id="10" name="Rounded Rectangle 9">
            <a:extLst>
              <a:ext uri="{FF2B5EF4-FFF2-40B4-BE49-F238E27FC236}">
                <a16:creationId xmlns:a16="http://schemas.microsoft.com/office/drawing/2014/main" id="{BAD275A3-9846-396B-4643-26ACED1DBF6D}"/>
              </a:ext>
            </a:extLst>
          </p:cNvPr>
          <p:cNvSpPr/>
          <p:nvPr/>
        </p:nvSpPr>
        <p:spPr>
          <a:xfrm>
            <a:off x="3682583" y="3598606"/>
            <a:ext cx="2508362" cy="974109"/>
          </a:xfrm>
          <a:prstGeom prst="roundRect">
            <a:avLst>
              <a:gd name="adj" fmla="val 4616"/>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FFA0522-9256-654B-211D-784626C67C8B}"/>
              </a:ext>
            </a:extLst>
          </p:cNvPr>
          <p:cNvSpPr txBox="1"/>
          <p:nvPr/>
        </p:nvSpPr>
        <p:spPr>
          <a:xfrm>
            <a:off x="6404547" y="3531226"/>
            <a:ext cx="2735705" cy="461665"/>
          </a:xfrm>
          <a:prstGeom prst="rect">
            <a:avLst/>
          </a:prstGeom>
          <a:noFill/>
        </p:spPr>
        <p:txBody>
          <a:bodyPr wrap="square" rtlCol="0">
            <a:spAutoFit/>
          </a:bodyPr>
          <a:lstStyle/>
          <a:p>
            <a:r>
              <a:rPr lang="en-US" sz="1200"/>
              <a:t>You ordered VITAMIN D 1,25 DIHYDROXY. What would you like to do next?</a:t>
            </a:r>
          </a:p>
        </p:txBody>
      </p:sp>
      <p:cxnSp>
        <p:nvCxnSpPr>
          <p:cNvPr id="13" name="Straight Connector 12">
            <a:extLst>
              <a:ext uri="{FF2B5EF4-FFF2-40B4-BE49-F238E27FC236}">
                <a16:creationId xmlns:a16="http://schemas.microsoft.com/office/drawing/2014/main" id="{895AB296-114B-5BC1-2436-8C7F78A25EE9}"/>
              </a:ext>
            </a:extLst>
          </p:cNvPr>
          <p:cNvCxnSpPr/>
          <p:nvPr/>
        </p:nvCxnSpPr>
        <p:spPr>
          <a:xfrm>
            <a:off x="6513226" y="3980294"/>
            <a:ext cx="2533337"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92D21ED-6116-11E0-6BA9-B09C2D3F13BD}"/>
              </a:ext>
            </a:extLst>
          </p:cNvPr>
          <p:cNvSpPr txBox="1"/>
          <p:nvPr/>
        </p:nvSpPr>
        <p:spPr>
          <a:xfrm>
            <a:off x="6412041" y="4043389"/>
            <a:ext cx="2735705" cy="276999"/>
          </a:xfrm>
          <a:prstGeom prst="rect">
            <a:avLst/>
          </a:prstGeom>
          <a:noFill/>
        </p:spPr>
        <p:txBody>
          <a:bodyPr wrap="square" rtlCol="0">
            <a:spAutoFit/>
          </a:bodyPr>
          <a:lstStyle/>
          <a:p>
            <a:r>
              <a:rPr lang="en-US" sz="1200"/>
              <a:t>Keep VITAMIN D 1,25 DIHYDROXY?</a:t>
            </a:r>
          </a:p>
        </p:txBody>
      </p:sp>
      <p:sp>
        <p:nvSpPr>
          <p:cNvPr id="16" name="TextBox 15">
            <a:extLst>
              <a:ext uri="{FF2B5EF4-FFF2-40B4-BE49-F238E27FC236}">
                <a16:creationId xmlns:a16="http://schemas.microsoft.com/office/drawing/2014/main" id="{70EA9D38-2DA0-1901-7352-B2B63FFA9B3F}"/>
              </a:ext>
            </a:extLst>
          </p:cNvPr>
          <p:cNvSpPr txBox="1"/>
          <p:nvPr/>
        </p:nvSpPr>
        <p:spPr>
          <a:xfrm>
            <a:off x="6419535" y="4630502"/>
            <a:ext cx="2735705" cy="461665"/>
          </a:xfrm>
          <a:prstGeom prst="rect">
            <a:avLst/>
          </a:prstGeom>
          <a:noFill/>
        </p:spPr>
        <p:txBody>
          <a:bodyPr wrap="square" rtlCol="0">
            <a:spAutoFit/>
          </a:bodyPr>
          <a:lstStyle/>
          <a:p>
            <a:r>
              <a:rPr lang="en-US" sz="1200"/>
              <a:t>Remove VITAMIN D 1,25 DIHYDROXY from patient order?</a:t>
            </a:r>
          </a:p>
        </p:txBody>
      </p:sp>
      <p:sp>
        <p:nvSpPr>
          <p:cNvPr id="17" name="Rounded Rectangle 16">
            <a:extLst>
              <a:ext uri="{FF2B5EF4-FFF2-40B4-BE49-F238E27FC236}">
                <a16:creationId xmlns:a16="http://schemas.microsoft.com/office/drawing/2014/main" id="{B78FDD18-0D3B-5BEF-0BEC-F9377AA5C3B0}"/>
              </a:ext>
            </a:extLst>
          </p:cNvPr>
          <p:cNvSpPr/>
          <p:nvPr/>
        </p:nvSpPr>
        <p:spPr>
          <a:xfrm>
            <a:off x="6513226" y="4320388"/>
            <a:ext cx="644577" cy="183319"/>
          </a:xfrm>
          <a:prstGeom prst="round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Keep</a:t>
            </a:r>
          </a:p>
        </p:txBody>
      </p:sp>
      <p:sp>
        <p:nvSpPr>
          <p:cNvPr id="18" name="Rounded Rectangle 17">
            <a:extLst>
              <a:ext uri="{FF2B5EF4-FFF2-40B4-BE49-F238E27FC236}">
                <a16:creationId xmlns:a16="http://schemas.microsoft.com/office/drawing/2014/main" id="{0F2C7DEB-1CBE-DDE2-AEF4-3F6AC8D83CD7}"/>
              </a:ext>
            </a:extLst>
          </p:cNvPr>
          <p:cNvSpPr/>
          <p:nvPr/>
        </p:nvSpPr>
        <p:spPr>
          <a:xfrm>
            <a:off x="6513226" y="5092167"/>
            <a:ext cx="1079294" cy="183319"/>
          </a:xfrm>
          <a:prstGeom prst="round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Cancel Order</a:t>
            </a:r>
          </a:p>
        </p:txBody>
      </p:sp>
      <p:sp>
        <p:nvSpPr>
          <p:cNvPr id="19" name="TextBox 18">
            <a:extLst>
              <a:ext uri="{FF2B5EF4-FFF2-40B4-BE49-F238E27FC236}">
                <a16:creationId xmlns:a16="http://schemas.microsoft.com/office/drawing/2014/main" id="{C36127BF-EA7F-5C8F-1DAE-349C5F611633}"/>
              </a:ext>
            </a:extLst>
          </p:cNvPr>
          <p:cNvSpPr txBox="1"/>
          <p:nvPr/>
        </p:nvSpPr>
        <p:spPr>
          <a:xfrm>
            <a:off x="1222949" y="3506273"/>
            <a:ext cx="1890011" cy="2031325"/>
          </a:xfrm>
          <a:prstGeom prst="rect">
            <a:avLst/>
          </a:prstGeom>
          <a:noFill/>
        </p:spPr>
        <p:txBody>
          <a:bodyPr wrap="square" rtlCol="0">
            <a:spAutoFit/>
          </a:bodyPr>
          <a:lstStyle/>
          <a:p>
            <a:r>
              <a:rPr lang="en-US" sz="1400">
                <a:solidFill>
                  <a:srgbClr val="FF0000"/>
                </a:solidFill>
              </a:rPr>
              <a:t>Commonly confused with what?</a:t>
            </a:r>
          </a:p>
          <a:p>
            <a:endParaRPr lang="en-US" sz="1400">
              <a:solidFill>
                <a:srgbClr val="FF0000"/>
              </a:solidFill>
            </a:endParaRPr>
          </a:p>
          <a:p>
            <a:r>
              <a:rPr lang="en-US" sz="1400">
                <a:solidFill>
                  <a:srgbClr val="FF0000"/>
                </a:solidFill>
              </a:rPr>
              <a:t>Correct action isn’t indicated</a:t>
            </a:r>
          </a:p>
          <a:p>
            <a:endParaRPr lang="en-US" sz="1400">
              <a:solidFill>
                <a:srgbClr val="FF0000"/>
              </a:solidFill>
            </a:endParaRPr>
          </a:p>
          <a:p>
            <a:r>
              <a:rPr lang="en-US" sz="1400">
                <a:solidFill>
                  <a:srgbClr val="FF0000"/>
                </a:solidFill>
              </a:rPr>
              <a:t>Explanatory text makes no sense in context, and is misleading</a:t>
            </a:r>
          </a:p>
        </p:txBody>
      </p:sp>
      <p:sp>
        <p:nvSpPr>
          <p:cNvPr id="20" name="TextBox 19">
            <a:extLst>
              <a:ext uri="{FF2B5EF4-FFF2-40B4-BE49-F238E27FC236}">
                <a16:creationId xmlns:a16="http://schemas.microsoft.com/office/drawing/2014/main" id="{20F46125-070C-1C1F-02EB-E1644C17BF0A}"/>
              </a:ext>
            </a:extLst>
          </p:cNvPr>
          <p:cNvSpPr txBox="1"/>
          <p:nvPr/>
        </p:nvSpPr>
        <p:spPr>
          <a:xfrm>
            <a:off x="9702386" y="3800289"/>
            <a:ext cx="1651414" cy="523220"/>
          </a:xfrm>
          <a:prstGeom prst="rect">
            <a:avLst/>
          </a:prstGeom>
          <a:noFill/>
        </p:spPr>
        <p:txBody>
          <a:bodyPr wrap="square" rtlCol="0">
            <a:spAutoFit/>
          </a:bodyPr>
          <a:lstStyle/>
          <a:p>
            <a:r>
              <a:rPr lang="en-US" sz="1400">
                <a:solidFill>
                  <a:srgbClr val="FF0000"/>
                </a:solidFill>
              </a:rPr>
              <a:t>Deprecated action is first</a:t>
            </a:r>
          </a:p>
        </p:txBody>
      </p:sp>
      <p:sp>
        <p:nvSpPr>
          <p:cNvPr id="21" name="TextBox 20">
            <a:extLst>
              <a:ext uri="{FF2B5EF4-FFF2-40B4-BE49-F238E27FC236}">
                <a16:creationId xmlns:a16="http://schemas.microsoft.com/office/drawing/2014/main" id="{B4E9AF24-A7EC-C326-4EBA-170051A59C61}"/>
              </a:ext>
            </a:extLst>
          </p:cNvPr>
          <p:cNvSpPr txBox="1"/>
          <p:nvPr/>
        </p:nvSpPr>
        <p:spPr>
          <a:xfrm>
            <a:off x="9702386" y="4389396"/>
            <a:ext cx="1651414" cy="738664"/>
          </a:xfrm>
          <a:prstGeom prst="rect">
            <a:avLst/>
          </a:prstGeom>
          <a:noFill/>
        </p:spPr>
        <p:txBody>
          <a:bodyPr wrap="square" rtlCol="0">
            <a:spAutoFit/>
          </a:bodyPr>
          <a:lstStyle/>
          <a:p>
            <a:r>
              <a:rPr lang="en-US" sz="1400">
                <a:solidFill>
                  <a:srgbClr val="FF0000"/>
                </a:solidFill>
              </a:rPr>
              <a:t>No option to substitute correct action</a:t>
            </a:r>
          </a:p>
        </p:txBody>
      </p:sp>
      <p:sp>
        <p:nvSpPr>
          <p:cNvPr id="22" name="TextBox 21">
            <a:extLst>
              <a:ext uri="{FF2B5EF4-FFF2-40B4-BE49-F238E27FC236}">
                <a16:creationId xmlns:a16="http://schemas.microsoft.com/office/drawing/2014/main" id="{5E13980A-DAF6-3B71-763F-6669586F3D9C}"/>
              </a:ext>
            </a:extLst>
          </p:cNvPr>
          <p:cNvSpPr txBox="1"/>
          <p:nvPr/>
        </p:nvSpPr>
        <p:spPr>
          <a:xfrm>
            <a:off x="9702386" y="5193947"/>
            <a:ext cx="1651414" cy="307777"/>
          </a:xfrm>
          <a:prstGeom prst="rect">
            <a:avLst/>
          </a:prstGeom>
          <a:noFill/>
        </p:spPr>
        <p:txBody>
          <a:bodyPr wrap="square" rtlCol="0">
            <a:spAutoFit/>
          </a:bodyPr>
          <a:lstStyle/>
          <a:p>
            <a:r>
              <a:rPr lang="en-US" sz="1400">
                <a:solidFill>
                  <a:srgbClr val="FF0000"/>
                </a:solidFill>
              </a:rPr>
              <a:t>No feedback</a:t>
            </a:r>
          </a:p>
        </p:txBody>
      </p:sp>
    </p:spTree>
    <p:extLst>
      <p:ext uri="{BB962C8B-B14F-4D97-AF65-F5344CB8AC3E}">
        <p14:creationId xmlns:p14="http://schemas.microsoft.com/office/powerpoint/2010/main" val="110006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E8637-FBF5-3AAE-05DB-594D9F6AB87C}"/>
              </a:ext>
            </a:extLst>
          </p:cNvPr>
          <p:cNvSpPr>
            <a:spLocks noGrp="1"/>
          </p:cNvSpPr>
          <p:nvPr>
            <p:ph type="title"/>
          </p:nvPr>
        </p:nvSpPr>
        <p:spPr/>
        <p:txBody>
          <a:bodyPr/>
          <a:lstStyle/>
          <a:p>
            <a:r>
              <a:rPr lang="en-US" b="1"/>
              <a:t>Corrected alert</a:t>
            </a:r>
          </a:p>
        </p:txBody>
      </p:sp>
      <p:sp>
        <p:nvSpPr>
          <p:cNvPr id="3" name="Content Placeholder 2">
            <a:extLst>
              <a:ext uri="{FF2B5EF4-FFF2-40B4-BE49-F238E27FC236}">
                <a16:creationId xmlns:a16="http://schemas.microsoft.com/office/drawing/2014/main" id="{18390C22-2B36-ED33-AF1C-26C2881A415A}"/>
              </a:ext>
            </a:extLst>
          </p:cNvPr>
          <p:cNvSpPr>
            <a:spLocks noGrp="1"/>
          </p:cNvSpPr>
          <p:nvPr>
            <p:ph idx="1"/>
          </p:nvPr>
        </p:nvSpPr>
        <p:spPr>
          <a:xfrm>
            <a:off x="838200" y="1825625"/>
            <a:ext cx="10515600" cy="902585"/>
          </a:xfrm>
        </p:spPr>
        <p:txBody>
          <a:bodyPr/>
          <a:lstStyle/>
          <a:p>
            <a:r>
              <a:rPr lang="en-US"/>
              <a:t>Goal: Reduce inappropriate 1,25-dihydroxy vitamin D testing and replace with appropriate 25-OH D testing</a:t>
            </a:r>
          </a:p>
        </p:txBody>
      </p:sp>
      <p:sp>
        <p:nvSpPr>
          <p:cNvPr id="5" name="Rectangle 4">
            <a:extLst>
              <a:ext uri="{FF2B5EF4-FFF2-40B4-BE49-F238E27FC236}">
                <a16:creationId xmlns:a16="http://schemas.microsoft.com/office/drawing/2014/main" id="{833A8E68-11ED-7509-2D09-7DF5F8730C34}"/>
              </a:ext>
            </a:extLst>
          </p:cNvPr>
          <p:cNvSpPr/>
          <p:nvPr/>
        </p:nvSpPr>
        <p:spPr>
          <a:xfrm>
            <a:off x="3458204" y="2899191"/>
            <a:ext cx="5823678" cy="3593684"/>
          </a:xfrm>
          <a:prstGeom prst="rect">
            <a:avLst/>
          </a:prstGeom>
          <a:solidFill>
            <a:schemeClr val="bg1"/>
          </a:solidFill>
          <a:ln w="28575">
            <a:solidFill>
              <a:schemeClr val="bg2">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4597019-8165-6259-F10A-222D184B21F0}"/>
              </a:ext>
            </a:extLst>
          </p:cNvPr>
          <p:cNvSpPr txBox="1"/>
          <p:nvPr/>
        </p:nvSpPr>
        <p:spPr>
          <a:xfrm>
            <a:off x="5035919" y="2900866"/>
            <a:ext cx="2911839" cy="369332"/>
          </a:xfrm>
          <a:prstGeom prst="rect">
            <a:avLst/>
          </a:prstGeom>
          <a:noFill/>
        </p:spPr>
        <p:txBody>
          <a:bodyPr wrap="square" rtlCol="0">
            <a:spAutoFit/>
          </a:bodyPr>
          <a:lstStyle/>
          <a:p>
            <a:pPr algn="ctr"/>
            <a:r>
              <a:rPr lang="en-US"/>
              <a:t>VITAMIN D 1,25 DIHYDROXY</a:t>
            </a:r>
          </a:p>
        </p:txBody>
      </p:sp>
      <p:sp>
        <p:nvSpPr>
          <p:cNvPr id="7" name="Rectangle 6">
            <a:extLst>
              <a:ext uri="{FF2B5EF4-FFF2-40B4-BE49-F238E27FC236}">
                <a16:creationId xmlns:a16="http://schemas.microsoft.com/office/drawing/2014/main" id="{790C2282-CD76-883C-EC7B-051F16E39A96}"/>
              </a:ext>
            </a:extLst>
          </p:cNvPr>
          <p:cNvSpPr/>
          <p:nvPr/>
        </p:nvSpPr>
        <p:spPr>
          <a:xfrm>
            <a:off x="3458204" y="2900866"/>
            <a:ext cx="5823678" cy="369332"/>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FB46BCE-6828-2189-36B4-36ABB62DE17E}"/>
              </a:ext>
            </a:extLst>
          </p:cNvPr>
          <p:cNvSpPr txBox="1"/>
          <p:nvPr/>
        </p:nvSpPr>
        <p:spPr>
          <a:xfrm>
            <a:off x="4052345" y="3476564"/>
            <a:ext cx="1768839" cy="276999"/>
          </a:xfrm>
          <a:prstGeom prst="rect">
            <a:avLst/>
          </a:prstGeom>
          <a:noFill/>
        </p:spPr>
        <p:txBody>
          <a:bodyPr wrap="square" rtlCol="0">
            <a:spAutoFit/>
          </a:bodyPr>
          <a:lstStyle/>
          <a:p>
            <a:pPr algn="ctr"/>
            <a:r>
              <a:rPr lang="en-US" sz="1200" b="1"/>
              <a:t>Commonly Confused</a:t>
            </a:r>
          </a:p>
        </p:txBody>
      </p:sp>
      <p:sp>
        <p:nvSpPr>
          <p:cNvPr id="9" name="TextBox 8">
            <a:extLst>
              <a:ext uri="{FF2B5EF4-FFF2-40B4-BE49-F238E27FC236}">
                <a16:creationId xmlns:a16="http://schemas.microsoft.com/office/drawing/2014/main" id="{1A268AED-5D0B-C272-B1C4-3C474C764244}"/>
              </a:ext>
            </a:extLst>
          </p:cNvPr>
          <p:cNvSpPr txBox="1"/>
          <p:nvPr/>
        </p:nvSpPr>
        <p:spPr>
          <a:xfrm>
            <a:off x="3682583" y="3709025"/>
            <a:ext cx="2508362" cy="1061829"/>
          </a:xfrm>
          <a:prstGeom prst="rect">
            <a:avLst/>
          </a:prstGeom>
          <a:noFill/>
        </p:spPr>
        <p:txBody>
          <a:bodyPr wrap="square" rtlCol="0">
            <a:spAutoFit/>
          </a:bodyPr>
          <a:lstStyle/>
          <a:p>
            <a:r>
              <a:rPr lang="en-US" sz="900">
                <a:solidFill>
                  <a:srgbClr val="FF0000"/>
                </a:solidFill>
              </a:rPr>
              <a:t>25-Hydroxy vitamin D should be ordered instead of 1,25 dihydroxy vitamin D for routine assessment of vitamin D stores and deficiency.</a:t>
            </a:r>
          </a:p>
          <a:p>
            <a:endParaRPr lang="en-US" sz="900">
              <a:solidFill>
                <a:srgbClr val="FF0000"/>
              </a:solidFill>
            </a:endParaRPr>
          </a:p>
          <a:p>
            <a:r>
              <a:rPr lang="en-US" sz="900">
                <a:solidFill>
                  <a:srgbClr val="FF0000"/>
                </a:solidFill>
              </a:rPr>
              <a:t>1,25 Dihydroxy vitamin D may be used in evaluation of bone/calcium metabolism and parathyroid function, especially in renal disease.</a:t>
            </a:r>
          </a:p>
        </p:txBody>
      </p:sp>
      <p:sp>
        <p:nvSpPr>
          <p:cNvPr id="10" name="Rounded Rectangle 9">
            <a:extLst>
              <a:ext uri="{FF2B5EF4-FFF2-40B4-BE49-F238E27FC236}">
                <a16:creationId xmlns:a16="http://schemas.microsoft.com/office/drawing/2014/main" id="{BAD275A3-9846-396B-4643-26ACED1DBF6D}"/>
              </a:ext>
            </a:extLst>
          </p:cNvPr>
          <p:cNvSpPr/>
          <p:nvPr/>
        </p:nvSpPr>
        <p:spPr>
          <a:xfrm>
            <a:off x="3682583" y="3476565"/>
            <a:ext cx="2508362" cy="1362858"/>
          </a:xfrm>
          <a:prstGeom prst="roundRect">
            <a:avLst>
              <a:gd name="adj" fmla="val 4616"/>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FFA0522-9256-654B-211D-784626C67C8B}"/>
              </a:ext>
            </a:extLst>
          </p:cNvPr>
          <p:cNvSpPr txBox="1"/>
          <p:nvPr/>
        </p:nvSpPr>
        <p:spPr>
          <a:xfrm>
            <a:off x="6404547" y="3417810"/>
            <a:ext cx="2735705" cy="461665"/>
          </a:xfrm>
          <a:prstGeom prst="rect">
            <a:avLst/>
          </a:prstGeom>
          <a:noFill/>
        </p:spPr>
        <p:txBody>
          <a:bodyPr wrap="square" rtlCol="0">
            <a:spAutoFit/>
          </a:bodyPr>
          <a:lstStyle/>
          <a:p>
            <a:r>
              <a:rPr lang="en-US" sz="1200"/>
              <a:t>You ordered VITAMIN D 1,25 DIHYDROXY. What would you like to do next?</a:t>
            </a:r>
          </a:p>
        </p:txBody>
      </p:sp>
      <p:cxnSp>
        <p:nvCxnSpPr>
          <p:cNvPr id="13" name="Straight Connector 12">
            <a:extLst>
              <a:ext uri="{FF2B5EF4-FFF2-40B4-BE49-F238E27FC236}">
                <a16:creationId xmlns:a16="http://schemas.microsoft.com/office/drawing/2014/main" id="{895AB296-114B-5BC1-2436-8C7F78A25EE9}"/>
              </a:ext>
            </a:extLst>
          </p:cNvPr>
          <p:cNvCxnSpPr/>
          <p:nvPr/>
        </p:nvCxnSpPr>
        <p:spPr>
          <a:xfrm>
            <a:off x="6513226" y="3866878"/>
            <a:ext cx="2533337"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92D21ED-6116-11E0-6BA9-B09C2D3F13BD}"/>
              </a:ext>
            </a:extLst>
          </p:cNvPr>
          <p:cNvSpPr txBox="1"/>
          <p:nvPr/>
        </p:nvSpPr>
        <p:spPr>
          <a:xfrm>
            <a:off x="6412041" y="5163549"/>
            <a:ext cx="2735705" cy="276999"/>
          </a:xfrm>
          <a:prstGeom prst="rect">
            <a:avLst/>
          </a:prstGeom>
          <a:noFill/>
        </p:spPr>
        <p:txBody>
          <a:bodyPr wrap="square" rtlCol="0">
            <a:spAutoFit/>
          </a:bodyPr>
          <a:lstStyle/>
          <a:p>
            <a:r>
              <a:rPr lang="en-US" sz="1200">
                <a:solidFill>
                  <a:srgbClr val="FF0000"/>
                </a:solidFill>
              </a:rPr>
              <a:t>Keep VITAMIN D 1,25 DIHYDROXY?</a:t>
            </a:r>
          </a:p>
        </p:txBody>
      </p:sp>
      <p:sp>
        <p:nvSpPr>
          <p:cNvPr id="16" name="TextBox 15">
            <a:extLst>
              <a:ext uri="{FF2B5EF4-FFF2-40B4-BE49-F238E27FC236}">
                <a16:creationId xmlns:a16="http://schemas.microsoft.com/office/drawing/2014/main" id="{70EA9D38-2DA0-1901-7352-B2B63FFA9B3F}"/>
              </a:ext>
            </a:extLst>
          </p:cNvPr>
          <p:cNvSpPr txBox="1"/>
          <p:nvPr/>
        </p:nvSpPr>
        <p:spPr>
          <a:xfrm>
            <a:off x="6419535" y="4439449"/>
            <a:ext cx="2735705" cy="461665"/>
          </a:xfrm>
          <a:prstGeom prst="rect">
            <a:avLst/>
          </a:prstGeom>
          <a:noFill/>
        </p:spPr>
        <p:txBody>
          <a:bodyPr wrap="square" rtlCol="0">
            <a:spAutoFit/>
          </a:bodyPr>
          <a:lstStyle/>
          <a:p>
            <a:r>
              <a:rPr lang="en-US" sz="1200"/>
              <a:t>Remove VITAMIN D 1,25 DIHYDROXY from patient order?</a:t>
            </a:r>
          </a:p>
        </p:txBody>
      </p:sp>
      <p:sp>
        <p:nvSpPr>
          <p:cNvPr id="17" name="Rounded Rectangle 16">
            <a:extLst>
              <a:ext uri="{FF2B5EF4-FFF2-40B4-BE49-F238E27FC236}">
                <a16:creationId xmlns:a16="http://schemas.microsoft.com/office/drawing/2014/main" id="{B78FDD18-0D3B-5BEF-0BEC-F9377AA5C3B0}"/>
              </a:ext>
            </a:extLst>
          </p:cNvPr>
          <p:cNvSpPr/>
          <p:nvPr/>
        </p:nvSpPr>
        <p:spPr>
          <a:xfrm>
            <a:off x="6513226" y="5440548"/>
            <a:ext cx="644577" cy="183319"/>
          </a:xfrm>
          <a:prstGeom prst="roundRect">
            <a:avLst/>
          </a:prstGeom>
          <a:solidFill>
            <a:srgbClr val="FF0000">
              <a:alpha val="50196"/>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Keep</a:t>
            </a:r>
          </a:p>
        </p:txBody>
      </p:sp>
      <p:sp>
        <p:nvSpPr>
          <p:cNvPr id="18" name="Rounded Rectangle 17">
            <a:extLst>
              <a:ext uri="{FF2B5EF4-FFF2-40B4-BE49-F238E27FC236}">
                <a16:creationId xmlns:a16="http://schemas.microsoft.com/office/drawing/2014/main" id="{0F2C7DEB-1CBE-DDE2-AEF4-3F6AC8D83CD7}"/>
              </a:ext>
            </a:extLst>
          </p:cNvPr>
          <p:cNvSpPr/>
          <p:nvPr/>
        </p:nvSpPr>
        <p:spPr>
          <a:xfrm>
            <a:off x="6513226" y="4901114"/>
            <a:ext cx="1079294" cy="183319"/>
          </a:xfrm>
          <a:prstGeom prst="round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Cancel Order</a:t>
            </a:r>
          </a:p>
        </p:txBody>
      </p:sp>
      <p:sp>
        <p:nvSpPr>
          <p:cNvPr id="4" name="TextBox 3">
            <a:extLst>
              <a:ext uri="{FF2B5EF4-FFF2-40B4-BE49-F238E27FC236}">
                <a16:creationId xmlns:a16="http://schemas.microsoft.com/office/drawing/2014/main" id="{4C63DEB4-27E0-13D4-1699-7BD6F0694BDB}"/>
              </a:ext>
            </a:extLst>
          </p:cNvPr>
          <p:cNvSpPr txBox="1"/>
          <p:nvPr/>
        </p:nvSpPr>
        <p:spPr>
          <a:xfrm>
            <a:off x="6419535" y="3898325"/>
            <a:ext cx="2735705" cy="276999"/>
          </a:xfrm>
          <a:prstGeom prst="rect">
            <a:avLst/>
          </a:prstGeom>
          <a:noFill/>
        </p:spPr>
        <p:txBody>
          <a:bodyPr wrap="square" rtlCol="0">
            <a:spAutoFit/>
          </a:bodyPr>
          <a:lstStyle/>
          <a:p>
            <a:r>
              <a:rPr lang="en-US" sz="1200">
                <a:solidFill>
                  <a:srgbClr val="FF0000"/>
                </a:solidFill>
              </a:rPr>
              <a:t>Replace with VITAMIN D 25 HYDROXY</a:t>
            </a:r>
          </a:p>
        </p:txBody>
      </p:sp>
      <p:sp>
        <p:nvSpPr>
          <p:cNvPr id="12" name="Rounded Rectangle 11">
            <a:extLst>
              <a:ext uri="{FF2B5EF4-FFF2-40B4-BE49-F238E27FC236}">
                <a16:creationId xmlns:a16="http://schemas.microsoft.com/office/drawing/2014/main" id="{A2129EAC-23DB-36ED-3A88-7E0BBA44DED4}"/>
              </a:ext>
            </a:extLst>
          </p:cNvPr>
          <p:cNvSpPr/>
          <p:nvPr/>
        </p:nvSpPr>
        <p:spPr>
          <a:xfrm>
            <a:off x="6513226" y="4201915"/>
            <a:ext cx="776095" cy="184298"/>
          </a:xfrm>
          <a:prstGeom prst="roundRect">
            <a:avLst/>
          </a:prstGeom>
          <a:solidFill>
            <a:srgbClr val="FF0000">
              <a:alpha val="50196"/>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Replace</a:t>
            </a:r>
          </a:p>
        </p:txBody>
      </p:sp>
      <p:sp>
        <p:nvSpPr>
          <p:cNvPr id="14" name="TextBox 13">
            <a:extLst>
              <a:ext uri="{FF2B5EF4-FFF2-40B4-BE49-F238E27FC236}">
                <a16:creationId xmlns:a16="http://schemas.microsoft.com/office/drawing/2014/main" id="{93D9211A-A31A-020C-F825-187FDB0B80E3}"/>
              </a:ext>
            </a:extLst>
          </p:cNvPr>
          <p:cNvSpPr txBox="1"/>
          <p:nvPr/>
        </p:nvSpPr>
        <p:spPr>
          <a:xfrm>
            <a:off x="3559870" y="5905669"/>
            <a:ext cx="3021105" cy="523220"/>
          </a:xfrm>
          <a:prstGeom prst="rect">
            <a:avLst/>
          </a:prstGeom>
          <a:noFill/>
        </p:spPr>
        <p:txBody>
          <a:bodyPr wrap="square" rtlCol="0">
            <a:spAutoFit/>
          </a:bodyPr>
          <a:lstStyle/>
          <a:p>
            <a:r>
              <a:rPr lang="en-US" sz="1400">
                <a:solidFill>
                  <a:srgbClr val="FF0000"/>
                </a:solidFill>
              </a:rPr>
              <a:t>This alert was ☐ </a:t>
            </a:r>
            <a:r>
              <a:rPr lang="en-US" sz="1400" b="1">
                <a:solidFill>
                  <a:srgbClr val="FF0000"/>
                </a:solidFill>
              </a:rPr>
              <a:t>helpful</a:t>
            </a:r>
            <a:r>
              <a:rPr lang="en-US" sz="1400">
                <a:solidFill>
                  <a:srgbClr val="FF0000"/>
                </a:solidFill>
              </a:rPr>
              <a:t> ☐ </a:t>
            </a:r>
            <a:r>
              <a:rPr lang="en-US" sz="1400" b="1">
                <a:solidFill>
                  <a:srgbClr val="FF0000"/>
                </a:solidFill>
              </a:rPr>
              <a:t>not</a:t>
            </a:r>
            <a:r>
              <a:rPr lang="en-US" sz="1400">
                <a:solidFill>
                  <a:srgbClr val="FF0000"/>
                </a:solidFill>
              </a:rPr>
              <a:t> </a:t>
            </a:r>
            <a:r>
              <a:rPr lang="en-US" sz="1400" b="1">
                <a:solidFill>
                  <a:srgbClr val="FF0000"/>
                </a:solidFill>
              </a:rPr>
              <a:t>helpful</a:t>
            </a:r>
          </a:p>
          <a:p>
            <a:r>
              <a:rPr lang="en-US" sz="1400">
                <a:solidFill>
                  <a:srgbClr val="FF0000"/>
                </a:solidFill>
              </a:rPr>
              <a:t>Feedback:</a:t>
            </a:r>
          </a:p>
        </p:txBody>
      </p:sp>
      <p:sp>
        <p:nvSpPr>
          <p:cNvPr id="23" name="Rectangle 22">
            <a:extLst>
              <a:ext uri="{FF2B5EF4-FFF2-40B4-BE49-F238E27FC236}">
                <a16:creationId xmlns:a16="http://schemas.microsoft.com/office/drawing/2014/main" id="{7487837D-78EE-4807-256B-E52EE47864EF}"/>
              </a:ext>
            </a:extLst>
          </p:cNvPr>
          <p:cNvSpPr/>
          <p:nvPr/>
        </p:nvSpPr>
        <p:spPr>
          <a:xfrm>
            <a:off x="4428944" y="6192550"/>
            <a:ext cx="4617619" cy="20741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257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177" y="285226"/>
            <a:ext cx="10924713" cy="1325563"/>
          </a:xfrm>
        </p:spPr>
        <p:txBody>
          <a:bodyPr>
            <a:normAutofit/>
          </a:bodyPr>
          <a:lstStyle/>
          <a:p>
            <a:r>
              <a:rPr lang="en-US" sz="4000" b="1" dirty="0"/>
              <a:t>Example of success: Single unit RBC orders</a:t>
            </a:r>
          </a:p>
        </p:txBody>
      </p:sp>
      <p:pic>
        <p:nvPicPr>
          <p:cNvPr id="4" name="Picture 3"/>
          <p:cNvPicPr>
            <a:picLocks noChangeAspect="1"/>
          </p:cNvPicPr>
          <p:nvPr/>
        </p:nvPicPr>
        <p:blipFill>
          <a:blip r:embed="rId3"/>
          <a:stretch>
            <a:fillRect/>
          </a:stretch>
        </p:blipFill>
        <p:spPr>
          <a:xfrm>
            <a:off x="1888671" y="1690688"/>
            <a:ext cx="4495800" cy="1924050"/>
          </a:xfrm>
          <a:prstGeom prst="rect">
            <a:avLst/>
          </a:prstGeom>
        </p:spPr>
      </p:pic>
      <p:sp>
        <p:nvSpPr>
          <p:cNvPr id="5" name="TextBox 4"/>
          <p:cNvSpPr txBox="1"/>
          <p:nvPr/>
        </p:nvSpPr>
        <p:spPr>
          <a:xfrm>
            <a:off x="339634" y="4091804"/>
            <a:ext cx="2299540" cy="646331"/>
          </a:xfrm>
          <a:prstGeom prst="rect">
            <a:avLst/>
          </a:prstGeom>
          <a:noFill/>
        </p:spPr>
        <p:txBody>
          <a:bodyPr wrap="none" rtlCol="0">
            <a:spAutoFit/>
          </a:bodyPr>
          <a:lstStyle/>
          <a:p>
            <a:pPr algn="ctr"/>
            <a:r>
              <a:rPr lang="en-US"/>
              <a:t>Defaulted to 1 unit</a:t>
            </a:r>
          </a:p>
          <a:p>
            <a:pPr algn="ctr"/>
            <a:r>
              <a:rPr lang="en-US"/>
              <a:t>(previously no default)</a:t>
            </a:r>
          </a:p>
        </p:txBody>
      </p:sp>
      <p:cxnSp>
        <p:nvCxnSpPr>
          <p:cNvPr id="7" name="Straight Arrow Connector 6"/>
          <p:cNvCxnSpPr/>
          <p:nvPr/>
        </p:nvCxnSpPr>
        <p:spPr>
          <a:xfrm flipV="1">
            <a:off x="2447108" y="3308034"/>
            <a:ext cx="635726" cy="9840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746648" y="4091804"/>
            <a:ext cx="1679370" cy="646331"/>
          </a:xfrm>
          <a:prstGeom prst="rect">
            <a:avLst/>
          </a:prstGeom>
          <a:noFill/>
        </p:spPr>
        <p:txBody>
          <a:bodyPr wrap="none" rtlCol="0">
            <a:spAutoFit/>
          </a:bodyPr>
          <a:lstStyle/>
          <a:p>
            <a:pPr algn="ctr"/>
            <a:r>
              <a:rPr lang="en-US"/>
              <a:t>Removed 2-unit</a:t>
            </a:r>
          </a:p>
          <a:p>
            <a:pPr algn="ctr"/>
            <a:r>
              <a:rPr lang="en-US"/>
              <a:t>“quick” button</a:t>
            </a:r>
          </a:p>
        </p:txBody>
      </p:sp>
      <p:cxnSp>
        <p:nvCxnSpPr>
          <p:cNvPr id="10" name="Straight Arrow Connector 9"/>
          <p:cNvCxnSpPr/>
          <p:nvPr/>
        </p:nvCxnSpPr>
        <p:spPr>
          <a:xfrm flipH="1" flipV="1">
            <a:off x="4702198" y="3127058"/>
            <a:ext cx="692331" cy="9056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stretch>
            <a:fillRect/>
          </a:stretch>
        </p:blipFill>
        <p:spPr>
          <a:xfrm>
            <a:off x="4382453" y="5109415"/>
            <a:ext cx="7572375" cy="1447800"/>
          </a:xfrm>
          <a:prstGeom prst="rect">
            <a:avLst/>
          </a:prstGeom>
        </p:spPr>
      </p:pic>
      <p:sp>
        <p:nvSpPr>
          <p:cNvPr id="11" name="TextBox 10"/>
          <p:cNvSpPr txBox="1"/>
          <p:nvPr/>
        </p:nvSpPr>
        <p:spPr>
          <a:xfrm>
            <a:off x="8089832" y="4292102"/>
            <a:ext cx="1914178" cy="646331"/>
          </a:xfrm>
          <a:prstGeom prst="rect">
            <a:avLst/>
          </a:prstGeom>
          <a:noFill/>
        </p:spPr>
        <p:txBody>
          <a:bodyPr wrap="none" rtlCol="0">
            <a:spAutoFit/>
          </a:bodyPr>
          <a:lstStyle/>
          <a:p>
            <a:pPr algn="ctr"/>
            <a:r>
              <a:rPr lang="en-US"/>
              <a:t>Requires provider</a:t>
            </a:r>
          </a:p>
          <a:p>
            <a:pPr algn="ctr"/>
            <a:r>
              <a:rPr lang="en-US"/>
              <a:t>acknowledgement</a:t>
            </a:r>
          </a:p>
        </p:txBody>
      </p:sp>
      <p:cxnSp>
        <p:nvCxnSpPr>
          <p:cNvPr id="13" name="Straight Arrow Connector 12"/>
          <p:cNvCxnSpPr/>
          <p:nvPr/>
        </p:nvCxnSpPr>
        <p:spPr>
          <a:xfrm flipH="1">
            <a:off x="6670766" y="4615267"/>
            <a:ext cx="1419066" cy="13998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04295" y="2184836"/>
            <a:ext cx="3749505" cy="1015663"/>
          </a:xfrm>
          <a:prstGeom prst="rect">
            <a:avLst/>
          </a:prstGeom>
          <a:noFill/>
        </p:spPr>
        <p:txBody>
          <a:bodyPr wrap="square" rtlCol="0">
            <a:spAutoFit/>
          </a:bodyPr>
          <a:lstStyle/>
          <a:p>
            <a:r>
              <a:rPr lang="en-US" sz="2000" b="1"/>
              <a:t>Changes implemented in response to potential blood shortages during pandemic</a:t>
            </a:r>
          </a:p>
        </p:txBody>
      </p:sp>
    </p:spTree>
    <p:extLst>
      <p:ext uri="{BB962C8B-B14F-4D97-AF65-F5344CB8AC3E}">
        <p14:creationId xmlns:p14="http://schemas.microsoft.com/office/powerpoint/2010/main" val="1786828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1288511"/>
          </a:xfrm>
        </p:spPr>
        <p:txBody>
          <a:bodyPr/>
          <a:lstStyle/>
          <a:p>
            <a:r>
              <a:rPr lang="en-US"/>
              <a:t>Behavioral time-course study of 2655 visitors to PWNP</a:t>
            </a:r>
          </a:p>
          <a:p>
            <a:r>
              <a:rPr lang="en-US"/>
              <a:t>Signage was randomized, locations baited with loose pieces of wood</a:t>
            </a:r>
          </a:p>
        </p:txBody>
      </p:sp>
      <p:graphicFrame>
        <p:nvGraphicFramePr>
          <p:cNvPr id="4" name="Table 3"/>
          <p:cNvGraphicFramePr>
            <a:graphicFrameLocks noGrp="1"/>
          </p:cNvGraphicFramePr>
          <p:nvPr/>
        </p:nvGraphicFramePr>
        <p:xfrm>
          <a:off x="996831" y="3160412"/>
          <a:ext cx="8874377" cy="2392680"/>
        </p:xfrm>
        <a:graphic>
          <a:graphicData uri="http://schemas.openxmlformats.org/drawingml/2006/table">
            <a:tbl>
              <a:tblPr firstRow="1" bandRow="1">
                <a:tableStyleId>{5C22544A-7EE6-4342-B048-85BDC9FD1C3A}</a:tableStyleId>
              </a:tblPr>
              <a:tblGrid>
                <a:gridCol w="2120519">
                  <a:extLst>
                    <a:ext uri="{9D8B030D-6E8A-4147-A177-3AD203B41FA5}">
                      <a16:colId xmlns:a16="http://schemas.microsoft.com/office/drawing/2014/main" val="20000"/>
                    </a:ext>
                  </a:extLst>
                </a:gridCol>
                <a:gridCol w="6753858">
                  <a:extLst>
                    <a:ext uri="{9D8B030D-6E8A-4147-A177-3AD203B41FA5}">
                      <a16:colId xmlns:a16="http://schemas.microsoft.com/office/drawing/2014/main" val="20001"/>
                    </a:ext>
                  </a:extLst>
                </a:gridCol>
              </a:tblGrid>
              <a:tr h="370840">
                <a:tc>
                  <a:txBody>
                    <a:bodyPr/>
                    <a:lstStyle/>
                    <a:p>
                      <a:r>
                        <a:rPr lang="en-US"/>
                        <a:t>Message</a:t>
                      </a:r>
                      <a:r>
                        <a:rPr lang="en-US" baseline="0"/>
                        <a:t> type</a:t>
                      </a:r>
                      <a:endParaRPr lang="en-US"/>
                    </a:p>
                  </a:txBody>
                  <a:tcPr/>
                </a:tc>
                <a:tc>
                  <a:txBody>
                    <a:bodyPr/>
                    <a:lstStyle/>
                    <a:p>
                      <a:r>
                        <a:rPr lang="en-US"/>
                        <a:t>Message text</a:t>
                      </a:r>
                    </a:p>
                  </a:txBody>
                  <a:tcPr/>
                </a:tc>
                <a:extLst>
                  <a:ext uri="{0D108BD9-81ED-4DB2-BD59-A6C34878D82A}">
                    <a16:rowId xmlns:a16="http://schemas.microsoft.com/office/drawing/2014/main" val="10000"/>
                  </a:ext>
                </a:extLst>
              </a:tr>
              <a:tr h="370840">
                <a:tc>
                  <a:txBody>
                    <a:bodyPr/>
                    <a:lstStyle/>
                    <a:p>
                      <a:r>
                        <a:rPr lang="en-US"/>
                        <a:t>Negative command</a:t>
                      </a:r>
                    </a:p>
                  </a:txBody>
                  <a:tcPr/>
                </a:tc>
                <a:tc>
                  <a:txBody>
                    <a:bodyPr/>
                    <a:lstStyle/>
                    <a:p>
                      <a:r>
                        <a:rPr lang="en-US"/>
                        <a:t>“Please don’t remove the petrified wood from the park.”</a:t>
                      </a:r>
                    </a:p>
                  </a:txBody>
                  <a:tcPr/>
                </a:tc>
                <a:extLst>
                  <a:ext uri="{0D108BD9-81ED-4DB2-BD59-A6C34878D82A}">
                    <a16:rowId xmlns:a16="http://schemas.microsoft.com/office/drawing/2014/main" val="10001"/>
                  </a:ext>
                </a:extLst>
              </a:tr>
              <a:tr h="370840">
                <a:tc>
                  <a:txBody>
                    <a:bodyPr/>
                    <a:lstStyle/>
                    <a:p>
                      <a:r>
                        <a:rPr lang="en-US"/>
                        <a:t>Positive command</a:t>
                      </a:r>
                    </a:p>
                  </a:txBody>
                  <a:tcPr/>
                </a:tc>
                <a:tc>
                  <a:txBody>
                    <a:bodyPr/>
                    <a:lstStyle/>
                    <a:p>
                      <a:r>
                        <a:rPr lang="en-US"/>
                        <a:t>“Please leave petrified wood in the park.”</a:t>
                      </a:r>
                    </a:p>
                  </a:txBody>
                  <a:tcPr/>
                </a:tc>
                <a:extLst>
                  <a:ext uri="{0D108BD9-81ED-4DB2-BD59-A6C34878D82A}">
                    <a16:rowId xmlns:a16="http://schemas.microsoft.com/office/drawing/2014/main" val="10002"/>
                  </a:ext>
                </a:extLst>
              </a:tr>
              <a:tr h="370840">
                <a:tc>
                  <a:txBody>
                    <a:bodyPr/>
                    <a:lstStyle/>
                    <a:p>
                      <a:r>
                        <a:rPr lang="en-US"/>
                        <a:t>Negative descriptive</a:t>
                      </a:r>
                    </a:p>
                  </a:txBody>
                  <a:tcPr/>
                </a:tc>
                <a:tc>
                  <a:txBody>
                    <a:bodyPr/>
                    <a:lstStyle/>
                    <a:p>
                      <a:r>
                        <a:rPr lang="en-US"/>
                        <a:t>“Many past visitors have removed the petrified wood from the park, changing the state of the Petrified Forest.”</a:t>
                      </a:r>
                    </a:p>
                  </a:txBody>
                  <a:tcPr/>
                </a:tc>
                <a:extLst>
                  <a:ext uri="{0D108BD9-81ED-4DB2-BD59-A6C34878D82A}">
                    <a16:rowId xmlns:a16="http://schemas.microsoft.com/office/drawing/2014/main" val="10003"/>
                  </a:ext>
                </a:extLst>
              </a:tr>
              <a:tr h="370840">
                <a:tc>
                  <a:txBody>
                    <a:bodyPr/>
                    <a:lstStyle/>
                    <a:p>
                      <a:r>
                        <a:rPr lang="en-US"/>
                        <a:t>Positive descriptive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“The vast majority of past visitors have left the petrified wood in the park, preserving the natural state of the Petrified Forest.”</a:t>
                      </a:r>
                    </a:p>
                  </a:txBody>
                  <a:tcP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nvGraphicFramePr>
        <p:xfrm>
          <a:off x="9864784" y="3160413"/>
          <a:ext cx="1097217" cy="2394470"/>
        </p:xfrm>
        <a:graphic>
          <a:graphicData uri="http://schemas.openxmlformats.org/drawingml/2006/table">
            <a:tbl>
              <a:tblPr firstRow="1" bandRow="1">
                <a:tableStyleId>{5C22544A-7EE6-4342-B048-85BDC9FD1C3A}</a:tableStyleId>
              </a:tblPr>
              <a:tblGrid>
                <a:gridCol w="1097217">
                  <a:extLst>
                    <a:ext uri="{9D8B030D-6E8A-4147-A177-3AD203B41FA5}">
                      <a16:colId xmlns:a16="http://schemas.microsoft.com/office/drawing/2014/main" val="20000"/>
                    </a:ext>
                  </a:extLst>
                </a:gridCol>
              </a:tblGrid>
              <a:tr h="370840">
                <a:tc>
                  <a:txBody>
                    <a:bodyPr/>
                    <a:lstStyle/>
                    <a:p>
                      <a:pPr algn="ctr"/>
                      <a:r>
                        <a:rPr lang="en-US"/>
                        <a:t>Theft (%)</a:t>
                      </a:r>
                    </a:p>
                  </a:txBody>
                  <a:tcPr/>
                </a:tc>
                <a:extLst>
                  <a:ext uri="{0D108BD9-81ED-4DB2-BD59-A6C34878D82A}">
                    <a16:rowId xmlns:a16="http://schemas.microsoft.com/office/drawing/2014/main" val="10000"/>
                  </a:ext>
                </a:extLst>
              </a:tr>
              <a:tr h="370840">
                <a:tc>
                  <a:txBody>
                    <a:bodyPr/>
                    <a:lstStyle/>
                    <a:p>
                      <a:pPr algn="ctr"/>
                      <a:r>
                        <a:rPr lang="en-US" b="1">
                          <a:solidFill>
                            <a:srgbClr val="00B050"/>
                          </a:solidFill>
                        </a:rPr>
                        <a:t>1.67</a:t>
                      </a:r>
                    </a:p>
                  </a:txBody>
                  <a:tcPr/>
                </a:tc>
                <a:extLst>
                  <a:ext uri="{0D108BD9-81ED-4DB2-BD59-A6C34878D82A}">
                    <a16:rowId xmlns:a16="http://schemas.microsoft.com/office/drawing/2014/main" val="10001"/>
                  </a:ext>
                </a:extLst>
              </a:tr>
              <a:tr h="370840">
                <a:tc>
                  <a:txBody>
                    <a:bodyPr/>
                    <a:lstStyle/>
                    <a:p>
                      <a:pPr algn="ctr"/>
                      <a:r>
                        <a:rPr lang="en-US" b="1"/>
                        <a:t>5.33</a:t>
                      </a:r>
                    </a:p>
                  </a:txBody>
                  <a:tcPr/>
                </a:tc>
                <a:extLst>
                  <a:ext uri="{0D108BD9-81ED-4DB2-BD59-A6C34878D82A}">
                    <a16:rowId xmlns:a16="http://schemas.microsoft.com/office/drawing/2014/main" val="10002"/>
                  </a:ext>
                </a:extLst>
              </a:tr>
              <a:tr h="643595">
                <a:tc>
                  <a:txBody>
                    <a:bodyPr/>
                    <a:lstStyle/>
                    <a:p>
                      <a:pPr algn="ctr"/>
                      <a:r>
                        <a:rPr lang="en-US" b="1">
                          <a:solidFill>
                            <a:srgbClr val="FF0000"/>
                          </a:solidFill>
                        </a:rPr>
                        <a:t>7.92</a:t>
                      </a:r>
                    </a:p>
                  </a:txBody>
                  <a:tcPr anchor="ctr"/>
                </a:tc>
                <a:extLst>
                  <a:ext uri="{0D108BD9-81ED-4DB2-BD59-A6C34878D82A}">
                    <a16:rowId xmlns:a16="http://schemas.microsoft.com/office/drawing/2014/main" val="10003"/>
                  </a:ext>
                </a:extLst>
              </a:tr>
              <a:tr h="638355">
                <a:tc>
                  <a:txBody>
                    <a:bodyPr/>
                    <a:lstStyle/>
                    <a:p>
                      <a:pPr algn="ctr"/>
                      <a:r>
                        <a:rPr lang="en-US" b="1"/>
                        <a:t>5.00</a:t>
                      </a:r>
                    </a:p>
                  </a:txBody>
                  <a:tcPr anchor="ctr"/>
                </a:tc>
                <a:extLst>
                  <a:ext uri="{0D108BD9-81ED-4DB2-BD59-A6C34878D82A}">
                    <a16:rowId xmlns:a16="http://schemas.microsoft.com/office/drawing/2014/main" val="10004"/>
                  </a:ext>
                </a:extLst>
              </a:tr>
            </a:tbl>
          </a:graphicData>
        </a:graphic>
      </p:graphicFrame>
      <p:sp>
        <p:nvSpPr>
          <p:cNvPr id="6" name="TextBox 5"/>
          <p:cNvSpPr txBox="1"/>
          <p:nvPr/>
        </p:nvSpPr>
        <p:spPr>
          <a:xfrm>
            <a:off x="3676479" y="6462394"/>
            <a:ext cx="8353926" cy="276999"/>
          </a:xfrm>
          <a:prstGeom prst="rect">
            <a:avLst/>
          </a:prstGeom>
          <a:noFill/>
        </p:spPr>
        <p:txBody>
          <a:bodyPr wrap="square" rtlCol="0">
            <a:spAutoFit/>
          </a:bodyPr>
          <a:lstStyle/>
          <a:p>
            <a:pPr algn="r"/>
            <a:r>
              <a:rPr lang="en-US" sz="1200"/>
              <a:t>Cialdini et al. Managing social norms for persuasive impact. </a:t>
            </a:r>
            <a:r>
              <a:rPr lang="en-US" sz="1200" i="1"/>
              <a:t>Social Influence </a:t>
            </a:r>
            <a:r>
              <a:rPr lang="en-US" sz="1200"/>
              <a:t>2006;1(1):3-15. </a:t>
            </a:r>
            <a:r>
              <a:rPr lang="en-US" sz="1200" err="1"/>
              <a:t>doi</a:t>
            </a:r>
            <a:r>
              <a:rPr lang="en-US" sz="1200"/>
              <a:t>: </a:t>
            </a:r>
            <a:r>
              <a:rPr lang="en-US" sz="1200" b="0" i="0" u="none" strike="noStrike">
                <a:solidFill>
                  <a:srgbClr val="10147E"/>
                </a:solidFill>
                <a:effectLst/>
                <a:hlinkClick r:id="rId2"/>
              </a:rPr>
              <a:t>10.1080/15534510500181459</a:t>
            </a:r>
            <a:endParaRPr lang="en-US" sz="1200" b="0" i="0" u="none" strike="noStrike">
              <a:solidFill>
                <a:srgbClr val="333333"/>
              </a:solidFill>
              <a:effectLst/>
            </a:endParaRPr>
          </a:p>
        </p:txBody>
      </p:sp>
      <p:sp>
        <p:nvSpPr>
          <p:cNvPr id="7" name="TextBox 6"/>
          <p:cNvSpPr txBox="1"/>
          <p:nvPr/>
        </p:nvSpPr>
        <p:spPr>
          <a:xfrm>
            <a:off x="983669" y="5797838"/>
            <a:ext cx="8855053" cy="461665"/>
          </a:xfrm>
          <a:prstGeom prst="rect">
            <a:avLst/>
          </a:prstGeom>
          <a:noFill/>
        </p:spPr>
        <p:txBody>
          <a:bodyPr wrap="none" rtlCol="0">
            <a:spAutoFit/>
          </a:bodyPr>
          <a:lstStyle/>
          <a:p>
            <a:r>
              <a:rPr lang="en-US" sz="2400" b="1"/>
              <a:t>Short, direct messages work best; perception of norms is important.</a:t>
            </a:r>
          </a:p>
        </p:txBody>
      </p:sp>
      <p:sp>
        <p:nvSpPr>
          <p:cNvPr id="9" name="Title 8">
            <a:extLst>
              <a:ext uri="{FF2B5EF4-FFF2-40B4-BE49-F238E27FC236}">
                <a16:creationId xmlns:a16="http://schemas.microsoft.com/office/drawing/2014/main" id="{8714BF46-AB47-EFA9-D2CC-5968657E14A3}"/>
              </a:ext>
            </a:extLst>
          </p:cNvPr>
          <p:cNvSpPr>
            <a:spLocks noGrp="1"/>
          </p:cNvSpPr>
          <p:nvPr>
            <p:ph type="title"/>
          </p:nvPr>
        </p:nvSpPr>
        <p:spPr>
          <a:xfrm>
            <a:off x="838200" y="395606"/>
            <a:ext cx="10515600" cy="937991"/>
          </a:xfrm>
        </p:spPr>
        <p:txBody>
          <a:bodyPr/>
          <a:lstStyle/>
          <a:p>
            <a:r>
              <a:rPr lang="en-US" b="1"/>
              <a:t>Getting people to do the right thing</a:t>
            </a:r>
            <a:endParaRPr lang="en-US"/>
          </a:p>
        </p:txBody>
      </p:sp>
      <p:pic>
        <p:nvPicPr>
          <p:cNvPr id="12" name="Picture 11" descr="Icon&#10;&#10;Description automatically generated">
            <a:extLst>
              <a:ext uri="{FF2B5EF4-FFF2-40B4-BE49-F238E27FC236}">
                <a16:creationId xmlns:a16="http://schemas.microsoft.com/office/drawing/2014/main" id="{5C6B0752-ED1B-F82C-1753-9A2546EE3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7645" y="564189"/>
            <a:ext cx="788748" cy="788748"/>
          </a:xfrm>
          <a:prstGeom prst="rect">
            <a:avLst/>
          </a:prstGeom>
        </p:spPr>
      </p:pic>
    </p:spTree>
    <p:extLst>
      <p:ext uri="{BB962C8B-B14F-4D97-AF65-F5344CB8AC3E}">
        <p14:creationId xmlns:p14="http://schemas.microsoft.com/office/powerpoint/2010/main" val="257331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9970" y="413594"/>
            <a:ext cx="8378571" cy="769441"/>
          </a:xfrm>
          <a:prstGeom prst="rect">
            <a:avLst/>
          </a:prstGeom>
          <a:noFill/>
        </p:spPr>
        <p:txBody>
          <a:bodyPr wrap="square" rtlCol="0">
            <a:spAutoFit/>
          </a:bodyPr>
          <a:lstStyle/>
          <a:p>
            <a:r>
              <a:rPr lang="en-US" sz="4400" b="1">
                <a:latin typeface="+mj-lt"/>
              </a:rPr>
              <a:t>Single unit RBC Orders</a:t>
            </a:r>
          </a:p>
        </p:txBody>
      </p:sp>
      <p:graphicFrame>
        <p:nvGraphicFramePr>
          <p:cNvPr id="5" name="Object 4"/>
          <p:cNvGraphicFramePr>
            <a:graphicFrameLocks noChangeAspect="1"/>
          </p:cNvGraphicFramePr>
          <p:nvPr>
            <p:extLst>
              <p:ext uri="{D42A27DB-BD31-4B8C-83A1-F6EECF244321}">
                <p14:modId xmlns:p14="http://schemas.microsoft.com/office/powerpoint/2010/main" val="2091006695"/>
              </p:ext>
            </p:extLst>
          </p:nvPr>
        </p:nvGraphicFramePr>
        <p:xfrm>
          <a:off x="1496019" y="1183035"/>
          <a:ext cx="9136808" cy="3100774"/>
        </p:xfrm>
        <a:graphic>
          <a:graphicData uri="http://schemas.openxmlformats.org/presentationml/2006/ole">
            <mc:AlternateContent xmlns:mc="http://schemas.openxmlformats.org/markup-compatibility/2006">
              <mc:Choice xmlns:v="urn:schemas-microsoft-com:vml" Requires="v">
                <p:oleObj name="Prism 8" r:id="rId3" imgW="6330105" imgH="2148319" progId="Prism8.Document">
                  <p:embed/>
                </p:oleObj>
              </mc:Choice>
              <mc:Fallback>
                <p:oleObj name="Prism 8" r:id="rId3" imgW="6330105" imgH="2148319" progId="Prism8.Document">
                  <p:embed/>
                  <p:pic>
                    <p:nvPicPr>
                      <p:cNvPr id="5" name="Object 4"/>
                      <p:cNvPicPr/>
                      <p:nvPr/>
                    </p:nvPicPr>
                    <p:blipFill>
                      <a:blip r:embed="rId4"/>
                      <a:stretch>
                        <a:fillRect/>
                      </a:stretch>
                    </p:blipFill>
                    <p:spPr>
                      <a:xfrm>
                        <a:off x="1496019" y="1183035"/>
                        <a:ext cx="9136808" cy="3100774"/>
                      </a:xfrm>
                      <a:prstGeom prst="rect">
                        <a:avLst/>
                      </a:prstGeom>
                    </p:spPr>
                  </p:pic>
                </p:oleObj>
              </mc:Fallback>
            </mc:AlternateContent>
          </a:graphicData>
        </a:graphic>
      </p:graphicFrame>
      <p:sp>
        <p:nvSpPr>
          <p:cNvPr id="6" name="Rectangle 5"/>
          <p:cNvSpPr/>
          <p:nvPr/>
        </p:nvSpPr>
        <p:spPr>
          <a:xfrm>
            <a:off x="10153792" y="2545923"/>
            <a:ext cx="360745" cy="2209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0149141" y="2939878"/>
            <a:ext cx="360745" cy="22096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0514537" y="2490059"/>
            <a:ext cx="864339" cy="369332"/>
          </a:xfrm>
          <a:prstGeom prst="rect">
            <a:avLst/>
          </a:prstGeom>
          <a:noFill/>
        </p:spPr>
        <p:txBody>
          <a:bodyPr wrap="none" rtlCol="0">
            <a:spAutoFit/>
          </a:bodyPr>
          <a:lstStyle/>
          <a:p>
            <a:r>
              <a:rPr lang="en-US">
                <a:latin typeface="Arial" panose="020B0604020202020204" pitchFamily="34" charset="0"/>
                <a:cs typeface="Arial" panose="020B0604020202020204" pitchFamily="34" charset="0"/>
              </a:rPr>
              <a:t>Before</a:t>
            </a:r>
          </a:p>
        </p:txBody>
      </p:sp>
      <p:sp>
        <p:nvSpPr>
          <p:cNvPr id="9" name="TextBox 8"/>
          <p:cNvSpPr txBox="1"/>
          <p:nvPr/>
        </p:nvSpPr>
        <p:spPr>
          <a:xfrm>
            <a:off x="10533265" y="2876171"/>
            <a:ext cx="671979" cy="369332"/>
          </a:xfrm>
          <a:prstGeom prst="rect">
            <a:avLst/>
          </a:prstGeom>
          <a:noFill/>
        </p:spPr>
        <p:txBody>
          <a:bodyPr wrap="none" rtlCol="0">
            <a:spAutoFit/>
          </a:bodyPr>
          <a:lstStyle/>
          <a:p>
            <a:r>
              <a:rPr lang="en-US">
                <a:latin typeface="Arial" panose="020B0604020202020204" pitchFamily="34" charset="0"/>
                <a:cs typeface="Arial" panose="020B0604020202020204" pitchFamily="34" charset="0"/>
              </a:rPr>
              <a:t>After</a:t>
            </a:r>
          </a:p>
        </p:txBody>
      </p:sp>
      <p:sp>
        <p:nvSpPr>
          <p:cNvPr id="10" name="TextBox 9"/>
          <p:cNvSpPr txBox="1"/>
          <p:nvPr/>
        </p:nvSpPr>
        <p:spPr>
          <a:xfrm>
            <a:off x="8007658" y="6454122"/>
            <a:ext cx="3948534" cy="276999"/>
          </a:xfrm>
          <a:prstGeom prst="rect">
            <a:avLst/>
          </a:prstGeom>
          <a:noFill/>
        </p:spPr>
        <p:txBody>
          <a:bodyPr wrap="square" rtlCol="0">
            <a:spAutoFit/>
          </a:bodyPr>
          <a:lstStyle/>
          <a:p>
            <a:pPr algn="r"/>
            <a:r>
              <a:rPr lang="en-US" sz="1200"/>
              <a:t>Tang MS et al. </a:t>
            </a:r>
            <a:r>
              <a:rPr lang="en-US" sz="1200" i="1"/>
              <a:t>AABB Annual Meeting</a:t>
            </a:r>
            <a:r>
              <a:rPr lang="en-US" sz="1200"/>
              <a:t>. 2020.</a:t>
            </a:r>
          </a:p>
        </p:txBody>
      </p:sp>
      <p:pic>
        <p:nvPicPr>
          <p:cNvPr id="3" name="Picture 2" descr="Chart, histogram&#10;&#10;Description automatically generated">
            <a:extLst>
              <a:ext uri="{FF2B5EF4-FFF2-40B4-BE49-F238E27FC236}">
                <a16:creationId xmlns:a16="http://schemas.microsoft.com/office/drawing/2014/main" id="{5980DBEF-166A-C458-F876-42080482FA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2471" y="4141476"/>
            <a:ext cx="6627058" cy="2312646"/>
          </a:xfrm>
          <a:prstGeom prst="rect">
            <a:avLst/>
          </a:prstGeom>
        </p:spPr>
      </p:pic>
    </p:spTree>
    <p:extLst>
      <p:ext uri="{BB962C8B-B14F-4D97-AF65-F5344CB8AC3E}">
        <p14:creationId xmlns:p14="http://schemas.microsoft.com/office/powerpoint/2010/main" val="35197996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823"/>
            <a:ext cx="10515600" cy="1325563"/>
          </a:xfrm>
        </p:spPr>
        <p:txBody>
          <a:bodyPr/>
          <a:lstStyle/>
          <a:p>
            <a:r>
              <a:rPr lang="en-US" b="1" dirty="0"/>
              <a:t>Example of success: </a:t>
            </a:r>
            <a:r>
              <a:rPr lang="en-US" b="1" dirty="0" err="1"/>
              <a:t>aPTT</a:t>
            </a:r>
            <a:r>
              <a:rPr lang="en-US" b="1" dirty="0"/>
              <a:t>/PT testing</a:t>
            </a:r>
            <a:br>
              <a:rPr lang="en-US" b="1" dirty="0"/>
            </a:br>
            <a:r>
              <a:rPr lang="en-US" sz="3200" b="1" dirty="0"/>
              <a:t>Tube shortage</a:t>
            </a:r>
          </a:p>
        </p:txBody>
      </p:sp>
      <p:pic>
        <p:nvPicPr>
          <p:cNvPr id="4" name="Picture 3"/>
          <p:cNvPicPr>
            <a:picLocks noChangeAspect="1"/>
          </p:cNvPicPr>
          <p:nvPr/>
        </p:nvPicPr>
        <p:blipFill rotWithShape="1">
          <a:blip r:embed="rId3"/>
          <a:srcRect b="43007"/>
          <a:stretch/>
        </p:blipFill>
        <p:spPr>
          <a:xfrm>
            <a:off x="1223961" y="1592897"/>
            <a:ext cx="9694786" cy="1854927"/>
          </a:xfrm>
          <a:prstGeom prst="rect">
            <a:avLst/>
          </a:prstGeom>
        </p:spPr>
      </p:pic>
      <p:pic>
        <p:nvPicPr>
          <p:cNvPr id="5" name="Picture 4"/>
          <p:cNvPicPr>
            <a:picLocks noChangeAspect="1"/>
          </p:cNvPicPr>
          <p:nvPr/>
        </p:nvPicPr>
        <p:blipFill>
          <a:blip r:embed="rId4"/>
          <a:stretch>
            <a:fillRect/>
          </a:stretch>
        </p:blipFill>
        <p:spPr>
          <a:xfrm>
            <a:off x="1223961" y="3698692"/>
            <a:ext cx="9744075" cy="2647950"/>
          </a:xfrm>
          <a:prstGeom prst="rect">
            <a:avLst/>
          </a:prstGeom>
        </p:spPr>
      </p:pic>
      <p:sp>
        <p:nvSpPr>
          <p:cNvPr id="7" name="TextBox 6"/>
          <p:cNvSpPr txBox="1"/>
          <p:nvPr/>
        </p:nvSpPr>
        <p:spPr>
          <a:xfrm>
            <a:off x="8238309" y="4090327"/>
            <a:ext cx="2393732" cy="646331"/>
          </a:xfrm>
          <a:prstGeom prst="rect">
            <a:avLst/>
          </a:prstGeom>
          <a:noFill/>
        </p:spPr>
        <p:txBody>
          <a:bodyPr wrap="none" rtlCol="0">
            <a:spAutoFit/>
          </a:bodyPr>
          <a:lstStyle/>
          <a:p>
            <a:r>
              <a:rPr lang="en-US" b="1" dirty="0">
                <a:solidFill>
                  <a:srgbClr val="FF0000"/>
                </a:solidFill>
              </a:rPr>
              <a:t>Duplicate alert (&lt;48 </a:t>
            </a:r>
            <a:r>
              <a:rPr lang="en-US" b="1" dirty="0" err="1">
                <a:solidFill>
                  <a:srgbClr val="FF0000"/>
                </a:solidFill>
              </a:rPr>
              <a:t>hr</a:t>
            </a:r>
            <a:r>
              <a:rPr lang="en-US" b="1" dirty="0">
                <a:solidFill>
                  <a:srgbClr val="FF0000"/>
                </a:solidFill>
              </a:rPr>
              <a:t>)</a:t>
            </a:r>
          </a:p>
          <a:p>
            <a:pPr marL="285750" indent="-285750">
              <a:buFont typeface="Arial" panose="020B0604020202020204" pitchFamily="34" charset="0"/>
              <a:buChar char="•"/>
            </a:pPr>
            <a:r>
              <a:rPr lang="en-US" b="1" dirty="0">
                <a:solidFill>
                  <a:srgbClr val="FF0000"/>
                </a:solidFill>
              </a:rPr>
              <a:t>interruptive</a:t>
            </a:r>
          </a:p>
        </p:txBody>
      </p:sp>
      <p:sp>
        <p:nvSpPr>
          <p:cNvPr id="3" name="TextBox 2">
            <a:extLst>
              <a:ext uri="{FF2B5EF4-FFF2-40B4-BE49-F238E27FC236}">
                <a16:creationId xmlns:a16="http://schemas.microsoft.com/office/drawing/2014/main" id="{4DDAC772-352B-B650-3A95-04921F33FC61}"/>
              </a:ext>
            </a:extLst>
          </p:cNvPr>
          <p:cNvSpPr txBox="1"/>
          <p:nvPr/>
        </p:nvSpPr>
        <p:spPr>
          <a:xfrm>
            <a:off x="8238309" y="2244053"/>
            <a:ext cx="2393732" cy="707886"/>
          </a:xfrm>
          <a:prstGeom prst="rect">
            <a:avLst/>
          </a:prstGeom>
          <a:noFill/>
        </p:spPr>
        <p:txBody>
          <a:bodyPr wrap="square" rtlCol="0">
            <a:spAutoFit/>
          </a:bodyPr>
          <a:lstStyle/>
          <a:p>
            <a:r>
              <a:rPr lang="en-US" sz="2000" b="1" dirty="0">
                <a:solidFill>
                  <a:srgbClr val="FF0000"/>
                </a:solidFill>
              </a:rPr>
              <a:t>Routine screening</a:t>
            </a:r>
          </a:p>
          <a:p>
            <a:pPr marL="342900" indent="-342900">
              <a:buFont typeface="Arial" panose="020B0604020202020204" pitchFamily="34" charset="0"/>
              <a:buChar char="•"/>
            </a:pPr>
            <a:r>
              <a:rPr lang="en-US" sz="2000" b="1" dirty="0">
                <a:solidFill>
                  <a:srgbClr val="FF0000"/>
                </a:solidFill>
              </a:rPr>
              <a:t>non-interruptive</a:t>
            </a:r>
          </a:p>
        </p:txBody>
      </p:sp>
    </p:spTree>
    <p:extLst>
      <p:ext uri="{BB962C8B-B14F-4D97-AF65-F5344CB8AC3E}">
        <p14:creationId xmlns:p14="http://schemas.microsoft.com/office/powerpoint/2010/main" val="17986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1586" y="6435286"/>
            <a:ext cx="11508829" cy="276999"/>
          </a:xfrm>
          <a:prstGeom prst="rect">
            <a:avLst/>
          </a:prstGeom>
          <a:noFill/>
        </p:spPr>
        <p:txBody>
          <a:bodyPr wrap="square" rtlCol="0">
            <a:spAutoFit/>
          </a:bodyPr>
          <a:lstStyle/>
          <a:p>
            <a:pPr algn="ctr"/>
            <a:r>
              <a:rPr lang="en-US" sz="1200" dirty="0"/>
              <a:t>Adapted from </a:t>
            </a:r>
            <a:r>
              <a:rPr lang="en-US" sz="1200" dirty="0" err="1"/>
              <a:t>Jackups</a:t>
            </a:r>
            <a:r>
              <a:rPr lang="en-US" sz="1200" dirty="0"/>
              <a:t> R et al. Clinical decision support rapidly improves test utilization during a nationwide phlebotomy tube shortage. </a:t>
            </a:r>
            <a:r>
              <a:rPr lang="en-US" sz="1200" i="1" dirty="0"/>
              <a:t>Clin Chem</a:t>
            </a:r>
            <a:r>
              <a:rPr lang="en-US" sz="1200" dirty="0"/>
              <a:t> 2021;67:1426-27.</a:t>
            </a:r>
          </a:p>
        </p:txBody>
      </p:sp>
      <p:sp>
        <p:nvSpPr>
          <p:cNvPr id="6" name="Title 1">
            <a:extLst>
              <a:ext uri="{FF2B5EF4-FFF2-40B4-BE49-F238E27FC236}">
                <a16:creationId xmlns:a16="http://schemas.microsoft.com/office/drawing/2014/main" id="{58F27850-8DF7-C8B3-749D-DAA51C51DB8E}"/>
              </a:ext>
            </a:extLst>
          </p:cNvPr>
          <p:cNvSpPr>
            <a:spLocks noGrp="1"/>
          </p:cNvSpPr>
          <p:nvPr>
            <p:ph type="title"/>
          </p:nvPr>
        </p:nvSpPr>
        <p:spPr>
          <a:xfrm>
            <a:off x="838200" y="164823"/>
            <a:ext cx="10515600" cy="1325563"/>
          </a:xfrm>
        </p:spPr>
        <p:txBody>
          <a:bodyPr/>
          <a:lstStyle/>
          <a:p>
            <a:r>
              <a:rPr lang="en-US" b="1" dirty="0" err="1"/>
              <a:t>aPTT</a:t>
            </a:r>
            <a:r>
              <a:rPr lang="en-US" b="1" dirty="0"/>
              <a:t>/INR orders after alerts</a:t>
            </a:r>
          </a:p>
        </p:txBody>
      </p:sp>
      <p:sp>
        <p:nvSpPr>
          <p:cNvPr id="7" name="Rectangle 6">
            <a:extLst>
              <a:ext uri="{FF2B5EF4-FFF2-40B4-BE49-F238E27FC236}">
                <a16:creationId xmlns:a16="http://schemas.microsoft.com/office/drawing/2014/main" id="{FB51BCF8-CE2D-70C0-6459-47396A3249B9}"/>
              </a:ext>
            </a:extLst>
          </p:cNvPr>
          <p:cNvSpPr/>
          <p:nvPr/>
        </p:nvSpPr>
        <p:spPr>
          <a:xfrm>
            <a:off x="3457903" y="2102068"/>
            <a:ext cx="5780690" cy="2101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495E572-BB4B-3718-7D9B-41565E01E3E3}"/>
              </a:ext>
            </a:extLst>
          </p:cNvPr>
          <p:cNvSpPr txBox="1"/>
          <p:nvPr/>
        </p:nvSpPr>
        <p:spPr>
          <a:xfrm>
            <a:off x="3313472" y="4224510"/>
            <a:ext cx="288862" cy="338554"/>
          </a:xfrm>
          <a:prstGeom prst="rect">
            <a:avLst/>
          </a:prstGeom>
          <a:noFill/>
        </p:spPr>
        <p:txBody>
          <a:bodyPr wrap="none" rtlCol="0">
            <a:spAutoFit/>
          </a:bodyPr>
          <a:lstStyle/>
          <a:p>
            <a:r>
              <a:rPr lang="en-US" sz="1600" dirty="0"/>
              <a:t>0</a:t>
            </a:r>
          </a:p>
        </p:txBody>
      </p:sp>
      <p:sp>
        <p:nvSpPr>
          <p:cNvPr id="9" name="TextBox 8">
            <a:extLst>
              <a:ext uri="{FF2B5EF4-FFF2-40B4-BE49-F238E27FC236}">
                <a16:creationId xmlns:a16="http://schemas.microsoft.com/office/drawing/2014/main" id="{2B3ECBD9-2640-A012-DBD6-1660D33D3E58}"/>
              </a:ext>
            </a:extLst>
          </p:cNvPr>
          <p:cNvSpPr txBox="1"/>
          <p:nvPr/>
        </p:nvSpPr>
        <p:spPr>
          <a:xfrm>
            <a:off x="5143911" y="4224510"/>
            <a:ext cx="288862" cy="338554"/>
          </a:xfrm>
          <a:prstGeom prst="rect">
            <a:avLst/>
          </a:prstGeom>
          <a:noFill/>
        </p:spPr>
        <p:txBody>
          <a:bodyPr wrap="none" rtlCol="0">
            <a:spAutoFit/>
          </a:bodyPr>
          <a:lstStyle/>
          <a:p>
            <a:r>
              <a:rPr lang="en-US" sz="1600" dirty="0"/>
              <a:t>1</a:t>
            </a:r>
          </a:p>
        </p:txBody>
      </p:sp>
      <p:sp>
        <p:nvSpPr>
          <p:cNvPr id="10" name="TextBox 9">
            <a:extLst>
              <a:ext uri="{FF2B5EF4-FFF2-40B4-BE49-F238E27FC236}">
                <a16:creationId xmlns:a16="http://schemas.microsoft.com/office/drawing/2014/main" id="{0CAA6DA6-E2A3-4F3B-BD6A-8E3B7287E3F0}"/>
              </a:ext>
            </a:extLst>
          </p:cNvPr>
          <p:cNvSpPr txBox="1"/>
          <p:nvPr/>
        </p:nvSpPr>
        <p:spPr>
          <a:xfrm>
            <a:off x="6974350" y="4224510"/>
            <a:ext cx="288862" cy="338554"/>
          </a:xfrm>
          <a:prstGeom prst="rect">
            <a:avLst/>
          </a:prstGeom>
          <a:noFill/>
        </p:spPr>
        <p:txBody>
          <a:bodyPr wrap="none" rtlCol="0">
            <a:spAutoFit/>
          </a:bodyPr>
          <a:lstStyle/>
          <a:p>
            <a:r>
              <a:rPr lang="en-US" sz="1600" dirty="0"/>
              <a:t>2</a:t>
            </a:r>
          </a:p>
        </p:txBody>
      </p:sp>
      <p:sp>
        <p:nvSpPr>
          <p:cNvPr id="11" name="TextBox 10">
            <a:extLst>
              <a:ext uri="{FF2B5EF4-FFF2-40B4-BE49-F238E27FC236}">
                <a16:creationId xmlns:a16="http://schemas.microsoft.com/office/drawing/2014/main" id="{9F3F8C85-4DC1-EF37-FEA4-3B7EE4D38905}"/>
              </a:ext>
            </a:extLst>
          </p:cNvPr>
          <p:cNvSpPr txBox="1"/>
          <p:nvPr/>
        </p:nvSpPr>
        <p:spPr>
          <a:xfrm>
            <a:off x="8804788" y="4224510"/>
            <a:ext cx="288862" cy="338554"/>
          </a:xfrm>
          <a:prstGeom prst="rect">
            <a:avLst/>
          </a:prstGeom>
          <a:noFill/>
        </p:spPr>
        <p:txBody>
          <a:bodyPr wrap="none" rtlCol="0">
            <a:spAutoFit/>
          </a:bodyPr>
          <a:lstStyle/>
          <a:p>
            <a:r>
              <a:rPr lang="en-US" sz="1600" dirty="0"/>
              <a:t>3</a:t>
            </a:r>
          </a:p>
        </p:txBody>
      </p:sp>
      <p:sp>
        <p:nvSpPr>
          <p:cNvPr id="16" name="TextBox 15">
            <a:extLst>
              <a:ext uri="{FF2B5EF4-FFF2-40B4-BE49-F238E27FC236}">
                <a16:creationId xmlns:a16="http://schemas.microsoft.com/office/drawing/2014/main" id="{9CAD4D78-4D46-96C6-868C-3F67D6126842}"/>
              </a:ext>
            </a:extLst>
          </p:cNvPr>
          <p:cNvSpPr txBox="1"/>
          <p:nvPr/>
        </p:nvSpPr>
        <p:spPr>
          <a:xfrm>
            <a:off x="2856456" y="1936768"/>
            <a:ext cx="601447" cy="338554"/>
          </a:xfrm>
          <a:prstGeom prst="rect">
            <a:avLst/>
          </a:prstGeom>
          <a:noFill/>
        </p:spPr>
        <p:txBody>
          <a:bodyPr wrap="none" rtlCol="0">
            <a:spAutoFit/>
          </a:bodyPr>
          <a:lstStyle/>
          <a:p>
            <a:r>
              <a:rPr lang="en-US" sz="1600" dirty="0"/>
              <a:t>5000</a:t>
            </a:r>
          </a:p>
        </p:txBody>
      </p:sp>
      <p:sp>
        <p:nvSpPr>
          <p:cNvPr id="17" name="TextBox 16">
            <a:extLst>
              <a:ext uri="{FF2B5EF4-FFF2-40B4-BE49-F238E27FC236}">
                <a16:creationId xmlns:a16="http://schemas.microsoft.com/office/drawing/2014/main" id="{BDA1823A-C912-F3FB-4C7B-5936413D638B}"/>
              </a:ext>
            </a:extLst>
          </p:cNvPr>
          <p:cNvSpPr txBox="1"/>
          <p:nvPr/>
        </p:nvSpPr>
        <p:spPr>
          <a:xfrm>
            <a:off x="2856456" y="2775457"/>
            <a:ext cx="601447" cy="338554"/>
          </a:xfrm>
          <a:prstGeom prst="rect">
            <a:avLst/>
          </a:prstGeom>
          <a:noFill/>
        </p:spPr>
        <p:txBody>
          <a:bodyPr wrap="none" rtlCol="0">
            <a:spAutoFit/>
          </a:bodyPr>
          <a:lstStyle/>
          <a:p>
            <a:r>
              <a:rPr lang="en-US" sz="1600" dirty="0"/>
              <a:t>4000</a:t>
            </a:r>
          </a:p>
        </p:txBody>
      </p:sp>
      <p:sp>
        <p:nvSpPr>
          <p:cNvPr id="18" name="TextBox 17">
            <a:extLst>
              <a:ext uri="{FF2B5EF4-FFF2-40B4-BE49-F238E27FC236}">
                <a16:creationId xmlns:a16="http://schemas.microsoft.com/office/drawing/2014/main" id="{4F09DB80-4577-F09C-E619-5991A9F37B24}"/>
              </a:ext>
            </a:extLst>
          </p:cNvPr>
          <p:cNvSpPr txBox="1"/>
          <p:nvPr/>
        </p:nvSpPr>
        <p:spPr>
          <a:xfrm>
            <a:off x="2856456" y="3614146"/>
            <a:ext cx="601447" cy="338554"/>
          </a:xfrm>
          <a:prstGeom prst="rect">
            <a:avLst/>
          </a:prstGeom>
          <a:noFill/>
        </p:spPr>
        <p:txBody>
          <a:bodyPr wrap="none" rtlCol="0">
            <a:spAutoFit/>
          </a:bodyPr>
          <a:lstStyle/>
          <a:p>
            <a:r>
              <a:rPr lang="en-US" sz="1600" dirty="0"/>
              <a:t>3000</a:t>
            </a:r>
          </a:p>
        </p:txBody>
      </p:sp>
      <p:sp>
        <p:nvSpPr>
          <p:cNvPr id="21" name="TextBox 20">
            <a:extLst>
              <a:ext uri="{FF2B5EF4-FFF2-40B4-BE49-F238E27FC236}">
                <a16:creationId xmlns:a16="http://schemas.microsoft.com/office/drawing/2014/main" id="{5F4B3A72-0BDB-D242-E830-BCB6D7ADCDB7}"/>
              </a:ext>
            </a:extLst>
          </p:cNvPr>
          <p:cNvSpPr txBox="1"/>
          <p:nvPr/>
        </p:nvSpPr>
        <p:spPr>
          <a:xfrm rot="16200000">
            <a:off x="1711537" y="2929345"/>
            <a:ext cx="1857496" cy="369332"/>
          </a:xfrm>
          <a:prstGeom prst="rect">
            <a:avLst/>
          </a:prstGeom>
          <a:noFill/>
        </p:spPr>
        <p:txBody>
          <a:bodyPr wrap="none" rtlCol="0">
            <a:spAutoFit/>
          </a:bodyPr>
          <a:lstStyle/>
          <a:p>
            <a:r>
              <a:rPr lang="en-US" dirty="0"/>
              <a:t>Number of orders</a:t>
            </a:r>
          </a:p>
        </p:txBody>
      </p:sp>
      <p:sp>
        <p:nvSpPr>
          <p:cNvPr id="25" name="TextBox 24">
            <a:extLst>
              <a:ext uri="{FF2B5EF4-FFF2-40B4-BE49-F238E27FC236}">
                <a16:creationId xmlns:a16="http://schemas.microsoft.com/office/drawing/2014/main" id="{66DA2B7B-D3BD-6191-226A-54F4BEBB776B}"/>
              </a:ext>
            </a:extLst>
          </p:cNvPr>
          <p:cNvSpPr txBox="1"/>
          <p:nvPr/>
        </p:nvSpPr>
        <p:spPr>
          <a:xfrm>
            <a:off x="8198475" y="2739421"/>
            <a:ext cx="516488" cy="369332"/>
          </a:xfrm>
          <a:prstGeom prst="rect">
            <a:avLst/>
          </a:prstGeom>
          <a:noFill/>
        </p:spPr>
        <p:txBody>
          <a:bodyPr wrap="none" rtlCol="0">
            <a:spAutoFit/>
          </a:bodyPr>
          <a:lstStyle/>
          <a:p>
            <a:r>
              <a:rPr lang="en-US" dirty="0"/>
              <a:t>INR</a:t>
            </a:r>
          </a:p>
        </p:txBody>
      </p:sp>
      <p:sp>
        <p:nvSpPr>
          <p:cNvPr id="26" name="TextBox 25">
            <a:extLst>
              <a:ext uri="{FF2B5EF4-FFF2-40B4-BE49-F238E27FC236}">
                <a16:creationId xmlns:a16="http://schemas.microsoft.com/office/drawing/2014/main" id="{F7727261-1087-6517-1993-1D9F29CE7BC8}"/>
              </a:ext>
            </a:extLst>
          </p:cNvPr>
          <p:cNvSpPr txBox="1"/>
          <p:nvPr/>
        </p:nvSpPr>
        <p:spPr>
          <a:xfrm>
            <a:off x="8198475" y="3577735"/>
            <a:ext cx="640432" cy="369332"/>
          </a:xfrm>
          <a:prstGeom prst="rect">
            <a:avLst/>
          </a:prstGeom>
          <a:noFill/>
        </p:spPr>
        <p:txBody>
          <a:bodyPr wrap="none" rtlCol="0">
            <a:spAutoFit/>
          </a:bodyPr>
          <a:lstStyle/>
          <a:p>
            <a:r>
              <a:rPr lang="en-US" dirty="0" err="1"/>
              <a:t>aPTT</a:t>
            </a:r>
            <a:endParaRPr lang="en-US" dirty="0"/>
          </a:p>
        </p:txBody>
      </p:sp>
      <p:sp>
        <p:nvSpPr>
          <p:cNvPr id="30" name="TextBox 29">
            <a:extLst>
              <a:ext uri="{FF2B5EF4-FFF2-40B4-BE49-F238E27FC236}">
                <a16:creationId xmlns:a16="http://schemas.microsoft.com/office/drawing/2014/main" id="{1C6F17D8-E434-A726-BAB6-65D72E7B73E6}"/>
              </a:ext>
            </a:extLst>
          </p:cNvPr>
          <p:cNvSpPr txBox="1"/>
          <p:nvPr/>
        </p:nvSpPr>
        <p:spPr>
          <a:xfrm>
            <a:off x="4688106" y="4815219"/>
            <a:ext cx="1636474" cy="369332"/>
          </a:xfrm>
          <a:prstGeom prst="rect">
            <a:avLst/>
          </a:prstGeom>
          <a:noFill/>
        </p:spPr>
        <p:txBody>
          <a:bodyPr wrap="none" rtlCol="0">
            <a:spAutoFit/>
          </a:bodyPr>
          <a:lstStyle/>
          <a:p>
            <a:pPr algn="ctr"/>
            <a:r>
              <a:rPr lang="en-US" dirty="0"/>
              <a:t>Announcement</a:t>
            </a:r>
          </a:p>
        </p:txBody>
      </p:sp>
      <p:sp>
        <p:nvSpPr>
          <p:cNvPr id="31" name="TextBox 30">
            <a:extLst>
              <a:ext uri="{FF2B5EF4-FFF2-40B4-BE49-F238E27FC236}">
                <a16:creationId xmlns:a16="http://schemas.microsoft.com/office/drawing/2014/main" id="{FFDD23FF-AEC0-4392-84EF-0E06E71FDE75}"/>
              </a:ext>
            </a:extLst>
          </p:cNvPr>
          <p:cNvSpPr txBox="1"/>
          <p:nvPr/>
        </p:nvSpPr>
        <p:spPr>
          <a:xfrm>
            <a:off x="5998556" y="5252040"/>
            <a:ext cx="1548565" cy="369332"/>
          </a:xfrm>
          <a:prstGeom prst="rect">
            <a:avLst/>
          </a:prstGeom>
          <a:noFill/>
        </p:spPr>
        <p:txBody>
          <a:bodyPr wrap="none" rtlCol="0">
            <a:spAutoFit/>
          </a:bodyPr>
          <a:lstStyle/>
          <a:p>
            <a:pPr algn="ctr"/>
            <a:r>
              <a:rPr lang="en-US" dirty="0"/>
              <a:t>Order changes</a:t>
            </a:r>
          </a:p>
        </p:txBody>
      </p:sp>
      <p:sp>
        <p:nvSpPr>
          <p:cNvPr id="12" name="Freeform 11">
            <a:extLst>
              <a:ext uri="{FF2B5EF4-FFF2-40B4-BE49-F238E27FC236}">
                <a16:creationId xmlns:a16="http://schemas.microsoft.com/office/drawing/2014/main" id="{1275EC3C-67DD-F72B-33E2-00EBCC5549E7}"/>
              </a:ext>
            </a:extLst>
          </p:cNvPr>
          <p:cNvSpPr/>
          <p:nvPr/>
        </p:nvSpPr>
        <p:spPr>
          <a:xfrm>
            <a:off x="3573517" y="2354316"/>
            <a:ext cx="5391807" cy="1008993"/>
          </a:xfrm>
          <a:custGeom>
            <a:avLst/>
            <a:gdLst>
              <a:gd name="connsiteX0" fmla="*/ 0 w 5391807"/>
              <a:gd name="connsiteY0" fmla="*/ 231228 h 1008993"/>
              <a:gd name="connsiteX1" fmla="*/ 441435 w 5391807"/>
              <a:gd name="connsiteY1" fmla="*/ 52552 h 1008993"/>
              <a:gd name="connsiteX2" fmla="*/ 830317 w 5391807"/>
              <a:gd name="connsiteY2" fmla="*/ 63062 h 1008993"/>
              <a:gd name="connsiteX3" fmla="*/ 1271752 w 5391807"/>
              <a:gd name="connsiteY3" fmla="*/ 73573 h 1008993"/>
              <a:gd name="connsiteX4" fmla="*/ 1660635 w 5391807"/>
              <a:gd name="connsiteY4" fmla="*/ 0 h 1008993"/>
              <a:gd name="connsiteX5" fmla="*/ 2060028 w 5391807"/>
              <a:gd name="connsiteY5" fmla="*/ 252248 h 1008993"/>
              <a:gd name="connsiteX6" fmla="*/ 2501462 w 5391807"/>
              <a:gd name="connsiteY6" fmla="*/ 336331 h 1008993"/>
              <a:gd name="connsiteX7" fmla="*/ 2900855 w 5391807"/>
              <a:gd name="connsiteY7" fmla="*/ 315310 h 1008993"/>
              <a:gd name="connsiteX8" fmla="*/ 3321269 w 5391807"/>
              <a:gd name="connsiteY8" fmla="*/ 788276 h 1008993"/>
              <a:gd name="connsiteX9" fmla="*/ 3741683 w 5391807"/>
              <a:gd name="connsiteY9" fmla="*/ 704193 h 1008993"/>
              <a:gd name="connsiteX10" fmla="*/ 4151586 w 5391807"/>
              <a:gd name="connsiteY10" fmla="*/ 620110 h 1008993"/>
              <a:gd name="connsiteX11" fmla="*/ 4572000 w 5391807"/>
              <a:gd name="connsiteY11" fmla="*/ 788276 h 1008993"/>
              <a:gd name="connsiteX12" fmla="*/ 4981904 w 5391807"/>
              <a:gd name="connsiteY12" fmla="*/ 861848 h 1008993"/>
              <a:gd name="connsiteX13" fmla="*/ 5391807 w 5391807"/>
              <a:gd name="connsiteY13" fmla="*/ 1008993 h 1008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91807" h="1008993">
                <a:moveTo>
                  <a:pt x="0" y="231228"/>
                </a:moveTo>
                <a:lnTo>
                  <a:pt x="441435" y="52552"/>
                </a:lnTo>
                <a:lnTo>
                  <a:pt x="830317" y="63062"/>
                </a:lnTo>
                <a:lnTo>
                  <a:pt x="1271752" y="73573"/>
                </a:lnTo>
                <a:lnTo>
                  <a:pt x="1660635" y="0"/>
                </a:lnTo>
                <a:lnTo>
                  <a:pt x="2060028" y="252248"/>
                </a:lnTo>
                <a:lnTo>
                  <a:pt x="2501462" y="336331"/>
                </a:lnTo>
                <a:lnTo>
                  <a:pt x="2900855" y="315310"/>
                </a:lnTo>
                <a:lnTo>
                  <a:pt x="3321269" y="788276"/>
                </a:lnTo>
                <a:lnTo>
                  <a:pt x="3741683" y="704193"/>
                </a:lnTo>
                <a:lnTo>
                  <a:pt x="4151586" y="620110"/>
                </a:lnTo>
                <a:lnTo>
                  <a:pt x="4572000" y="788276"/>
                </a:lnTo>
                <a:lnTo>
                  <a:pt x="4981904" y="861848"/>
                </a:lnTo>
                <a:lnTo>
                  <a:pt x="5391807" y="1008993"/>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EC413403-F1AE-1A50-75EF-893EBF5B6C56}"/>
              </a:ext>
            </a:extLst>
          </p:cNvPr>
          <p:cNvSpPr/>
          <p:nvPr/>
        </p:nvSpPr>
        <p:spPr>
          <a:xfrm>
            <a:off x="3578772" y="2559267"/>
            <a:ext cx="5402317" cy="956441"/>
          </a:xfrm>
          <a:custGeom>
            <a:avLst/>
            <a:gdLst>
              <a:gd name="connsiteX0" fmla="*/ 0 w 5391807"/>
              <a:gd name="connsiteY0" fmla="*/ 231228 h 1008993"/>
              <a:gd name="connsiteX1" fmla="*/ 441435 w 5391807"/>
              <a:gd name="connsiteY1" fmla="*/ 52552 h 1008993"/>
              <a:gd name="connsiteX2" fmla="*/ 830317 w 5391807"/>
              <a:gd name="connsiteY2" fmla="*/ 63062 h 1008993"/>
              <a:gd name="connsiteX3" fmla="*/ 1271752 w 5391807"/>
              <a:gd name="connsiteY3" fmla="*/ 73573 h 1008993"/>
              <a:gd name="connsiteX4" fmla="*/ 1660635 w 5391807"/>
              <a:gd name="connsiteY4" fmla="*/ 0 h 1008993"/>
              <a:gd name="connsiteX5" fmla="*/ 2060028 w 5391807"/>
              <a:gd name="connsiteY5" fmla="*/ 252248 h 1008993"/>
              <a:gd name="connsiteX6" fmla="*/ 2501462 w 5391807"/>
              <a:gd name="connsiteY6" fmla="*/ 336331 h 1008993"/>
              <a:gd name="connsiteX7" fmla="*/ 2900855 w 5391807"/>
              <a:gd name="connsiteY7" fmla="*/ 315310 h 1008993"/>
              <a:gd name="connsiteX8" fmla="*/ 3321269 w 5391807"/>
              <a:gd name="connsiteY8" fmla="*/ 788276 h 1008993"/>
              <a:gd name="connsiteX9" fmla="*/ 3741683 w 5391807"/>
              <a:gd name="connsiteY9" fmla="*/ 704193 h 1008993"/>
              <a:gd name="connsiteX10" fmla="*/ 4151586 w 5391807"/>
              <a:gd name="connsiteY10" fmla="*/ 620110 h 1008993"/>
              <a:gd name="connsiteX11" fmla="*/ 4572000 w 5391807"/>
              <a:gd name="connsiteY11" fmla="*/ 788276 h 1008993"/>
              <a:gd name="connsiteX12" fmla="*/ 4981904 w 5391807"/>
              <a:gd name="connsiteY12" fmla="*/ 861848 h 1008993"/>
              <a:gd name="connsiteX13" fmla="*/ 5391807 w 5391807"/>
              <a:gd name="connsiteY13" fmla="*/ 1008993 h 1008993"/>
              <a:gd name="connsiteX0" fmla="*/ 0 w 5391807"/>
              <a:gd name="connsiteY0" fmla="*/ 325821 h 1103586"/>
              <a:gd name="connsiteX1" fmla="*/ 409904 w 5391807"/>
              <a:gd name="connsiteY1" fmla="*/ 0 h 1103586"/>
              <a:gd name="connsiteX2" fmla="*/ 830317 w 5391807"/>
              <a:gd name="connsiteY2" fmla="*/ 157655 h 1103586"/>
              <a:gd name="connsiteX3" fmla="*/ 1271752 w 5391807"/>
              <a:gd name="connsiteY3" fmla="*/ 168166 h 1103586"/>
              <a:gd name="connsiteX4" fmla="*/ 1660635 w 5391807"/>
              <a:gd name="connsiteY4" fmla="*/ 94593 h 1103586"/>
              <a:gd name="connsiteX5" fmla="*/ 2060028 w 5391807"/>
              <a:gd name="connsiteY5" fmla="*/ 346841 h 1103586"/>
              <a:gd name="connsiteX6" fmla="*/ 2501462 w 5391807"/>
              <a:gd name="connsiteY6" fmla="*/ 430924 h 1103586"/>
              <a:gd name="connsiteX7" fmla="*/ 2900855 w 5391807"/>
              <a:gd name="connsiteY7" fmla="*/ 409903 h 1103586"/>
              <a:gd name="connsiteX8" fmla="*/ 3321269 w 5391807"/>
              <a:gd name="connsiteY8" fmla="*/ 882869 h 1103586"/>
              <a:gd name="connsiteX9" fmla="*/ 3741683 w 5391807"/>
              <a:gd name="connsiteY9" fmla="*/ 798786 h 1103586"/>
              <a:gd name="connsiteX10" fmla="*/ 4151586 w 5391807"/>
              <a:gd name="connsiteY10" fmla="*/ 714703 h 1103586"/>
              <a:gd name="connsiteX11" fmla="*/ 4572000 w 5391807"/>
              <a:gd name="connsiteY11" fmla="*/ 882869 h 1103586"/>
              <a:gd name="connsiteX12" fmla="*/ 4981904 w 5391807"/>
              <a:gd name="connsiteY12" fmla="*/ 956441 h 1103586"/>
              <a:gd name="connsiteX13" fmla="*/ 5391807 w 5391807"/>
              <a:gd name="connsiteY13" fmla="*/ 1103586 h 1103586"/>
              <a:gd name="connsiteX0" fmla="*/ 0 w 5391807"/>
              <a:gd name="connsiteY0" fmla="*/ 325821 h 1103586"/>
              <a:gd name="connsiteX1" fmla="*/ 409904 w 5391807"/>
              <a:gd name="connsiteY1" fmla="*/ 0 h 1103586"/>
              <a:gd name="connsiteX2" fmla="*/ 788275 w 5391807"/>
              <a:gd name="connsiteY2" fmla="*/ 73573 h 1103586"/>
              <a:gd name="connsiteX3" fmla="*/ 1271752 w 5391807"/>
              <a:gd name="connsiteY3" fmla="*/ 168166 h 1103586"/>
              <a:gd name="connsiteX4" fmla="*/ 1660635 w 5391807"/>
              <a:gd name="connsiteY4" fmla="*/ 94593 h 1103586"/>
              <a:gd name="connsiteX5" fmla="*/ 2060028 w 5391807"/>
              <a:gd name="connsiteY5" fmla="*/ 346841 h 1103586"/>
              <a:gd name="connsiteX6" fmla="*/ 2501462 w 5391807"/>
              <a:gd name="connsiteY6" fmla="*/ 430924 h 1103586"/>
              <a:gd name="connsiteX7" fmla="*/ 2900855 w 5391807"/>
              <a:gd name="connsiteY7" fmla="*/ 409903 h 1103586"/>
              <a:gd name="connsiteX8" fmla="*/ 3321269 w 5391807"/>
              <a:gd name="connsiteY8" fmla="*/ 882869 h 1103586"/>
              <a:gd name="connsiteX9" fmla="*/ 3741683 w 5391807"/>
              <a:gd name="connsiteY9" fmla="*/ 798786 h 1103586"/>
              <a:gd name="connsiteX10" fmla="*/ 4151586 w 5391807"/>
              <a:gd name="connsiteY10" fmla="*/ 714703 h 1103586"/>
              <a:gd name="connsiteX11" fmla="*/ 4572000 w 5391807"/>
              <a:gd name="connsiteY11" fmla="*/ 882869 h 1103586"/>
              <a:gd name="connsiteX12" fmla="*/ 4981904 w 5391807"/>
              <a:gd name="connsiteY12" fmla="*/ 956441 h 1103586"/>
              <a:gd name="connsiteX13" fmla="*/ 5391807 w 5391807"/>
              <a:gd name="connsiteY13" fmla="*/ 1103586 h 1103586"/>
              <a:gd name="connsiteX0" fmla="*/ 0 w 5391807"/>
              <a:gd name="connsiteY0" fmla="*/ 325821 h 1103586"/>
              <a:gd name="connsiteX1" fmla="*/ 409904 w 5391807"/>
              <a:gd name="connsiteY1" fmla="*/ 0 h 1103586"/>
              <a:gd name="connsiteX2" fmla="*/ 788275 w 5391807"/>
              <a:gd name="connsiteY2" fmla="*/ 73573 h 1103586"/>
              <a:gd name="connsiteX3" fmla="*/ 1229711 w 5391807"/>
              <a:gd name="connsiteY3" fmla="*/ 84083 h 1103586"/>
              <a:gd name="connsiteX4" fmla="*/ 1660635 w 5391807"/>
              <a:gd name="connsiteY4" fmla="*/ 94593 h 1103586"/>
              <a:gd name="connsiteX5" fmla="*/ 2060028 w 5391807"/>
              <a:gd name="connsiteY5" fmla="*/ 346841 h 1103586"/>
              <a:gd name="connsiteX6" fmla="*/ 2501462 w 5391807"/>
              <a:gd name="connsiteY6" fmla="*/ 430924 h 1103586"/>
              <a:gd name="connsiteX7" fmla="*/ 2900855 w 5391807"/>
              <a:gd name="connsiteY7" fmla="*/ 409903 h 1103586"/>
              <a:gd name="connsiteX8" fmla="*/ 3321269 w 5391807"/>
              <a:gd name="connsiteY8" fmla="*/ 882869 h 1103586"/>
              <a:gd name="connsiteX9" fmla="*/ 3741683 w 5391807"/>
              <a:gd name="connsiteY9" fmla="*/ 798786 h 1103586"/>
              <a:gd name="connsiteX10" fmla="*/ 4151586 w 5391807"/>
              <a:gd name="connsiteY10" fmla="*/ 714703 h 1103586"/>
              <a:gd name="connsiteX11" fmla="*/ 4572000 w 5391807"/>
              <a:gd name="connsiteY11" fmla="*/ 882869 h 1103586"/>
              <a:gd name="connsiteX12" fmla="*/ 4981904 w 5391807"/>
              <a:gd name="connsiteY12" fmla="*/ 956441 h 1103586"/>
              <a:gd name="connsiteX13" fmla="*/ 5391807 w 5391807"/>
              <a:gd name="connsiteY13" fmla="*/ 1103586 h 1103586"/>
              <a:gd name="connsiteX0" fmla="*/ 0 w 5391807"/>
              <a:gd name="connsiteY0" fmla="*/ 325821 h 1103586"/>
              <a:gd name="connsiteX1" fmla="*/ 409904 w 5391807"/>
              <a:gd name="connsiteY1" fmla="*/ 0 h 1103586"/>
              <a:gd name="connsiteX2" fmla="*/ 788275 w 5391807"/>
              <a:gd name="connsiteY2" fmla="*/ 73573 h 1103586"/>
              <a:gd name="connsiteX3" fmla="*/ 1229711 w 5391807"/>
              <a:gd name="connsiteY3" fmla="*/ 84083 h 1103586"/>
              <a:gd name="connsiteX4" fmla="*/ 1660635 w 5391807"/>
              <a:gd name="connsiteY4" fmla="*/ 94593 h 1103586"/>
              <a:gd name="connsiteX5" fmla="*/ 2060028 w 5391807"/>
              <a:gd name="connsiteY5" fmla="*/ 346841 h 1103586"/>
              <a:gd name="connsiteX6" fmla="*/ 2490952 w 5391807"/>
              <a:gd name="connsiteY6" fmla="*/ 493986 h 1103586"/>
              <a:gd name="connsiteX7" fmla="*/ 2900855 w 5391807"/>
              <a:gd name="connsiteY7" fmla="*/ 409903 h 1103586"/>
              <a:gd name="connsiteX8" fmla="*/ 3321269 w 5391807"/>
              <a:gd name="connsiteY8" fmla="*/ 882869 h 1103586"/>
              <a:gd name="connsiteX9" fmla="*/ 3741683 w 5391807"/>
              <a:gd name="connsiteY9" fmla="*/ 798786 h 1103586"/>
              <a:gd name="connsiteX10" fmla="*/ 4151586 w 5391807"/>
              <a:gd name="connsiteY10" fmla="*/ 714703 h 1103586"/>
              <a:gd name="connsiteX11" fmla="*/ 4572000 w 5391807"/>
              <a:gd name="connsiteY11" fmla="*/ 882869 h 1103586"/>
              <a:gd name="connsiteX12" fmla="*/ 4981904 w 5391807"/>
              <a:gd name="connsiteY12" fmla="*/ 956441 h 1103586"/>
              <a:gd name="connsiteX13" fmla="*/ 5391807 w 5391807"/>
              <a:gd name="connsiteY13" fmla="*/ 1103586 h 1103586"/>
              <a:gd name="connsiteX0" fmla="*/ 0 w 5391807"/>
              <a:gd name="connsiteY0" fmla="*/ 325821 h 1103586"/>
              <a:gd name="connsiteX1" fmla="*/ 409904 w 5391807"/>
              <a:gd name="connsiteY1" fmla="*/ 0 h 1103586"/>
              <a:gd name="connsiteX2" fmla="*/ 788275 w 5391807"/>
              <a:gd name="connsiteY2" fmla="*/ 73573 h 1103586"/>
              <a:gd name="connsiteX3" fmla="*/ 1229711 w 5391807"/>
              <a:gd name="connsiteY3" fmla="*/ 84083 h 1103586"/>
              <a:gd name="connsiteX4" fmla="*/ 1660635 w 5391807"/>
              <a:gd name="connsiteY4" fmla="*/ 94593 h 1103586"/>
              <a:gd name="connsiteX5" fmla="*/ 2060028 w 5391807"/>
              <a:gd name="connsiteY5" fmla="*/ 346841 h 1103586"/>
              <a:gd name="connsiteX6" fmla="*/ 2490952 w 5391807"/>
              <a:gd name="connsiteY6" fmla="*/ 493986 h 1103586"/>
              <a:gd name="connsiteX7" fmla="*/ 2890345 w 5391807"/>
              <a:gd name="connsiteY7" fmla="*/ 536027 h 1103586"/>
              <a:gd name="connsiteX8" fmla="*/ 3321269 w 5391807"/>
              <a:gd name="connsiteY8" fmla="*/ 882869 h 1103586"/>
              <a:gd name="connsiteX9" fmla="*/ 3741683 w 5391807"/>
              <a:gd name="connsiteY9" fmla="*/ 798786 h 1103586"/>
              <a:gd name="connsiteX10" fmla="*/ 4151586 w 5391807"/>
              <a:gd name="connsiteY10" fmla="*/ 714703 h 1103586"/>
              <a:gd name="connsiteX11" fmla="*/ 4572000 w 5391807"/>
              <a:gd name="connsiteY11" fmla="*/ 882869 h 1103586"/>
              <a:gd name="connsiteX12" fmla="*/ 4981904 w 5391807"/>
              <a:gd name="connsiteY12" fmla="*/ 956441 h 1103586"/>
              <a:gd name="connsiteX13" fmla="*/ 5391807 w 5391807"/>
              <a:gd name="connsiteY13" fmla="*/ 1103586 h 1103586"/>
              <a:gd name="connsiteX0" fmla="*/ 0 w 5391807"/>
              <a:gd name="connsiteY0" fmla="*/ 325821 h 1103586"/>
              <a:gd name="connsiteX1" fmla="*/ 409904 w 5391807"/>
              <a:gd name="connsiteY1" fmla="*/ 0 h 1103586"/>
              <a:gd name="connsiteX2" fmla="*/ 788275 w 5391807"/>
              <a:gd name="connsiteY2" fmla="*/ 73573 h 1103586"/>
              <a:gd name="connsiteX3" fmla="*/ 1229711 w 5391807"/>
              <a:gd name="connsiteY3" fmla="*/ 84083 h 1103586"/>
              <a:gd name="connsiteX4" fmla="*/ 1660635 w 5391807"/>
              <a:gd name="connsiteY4" fmla="*/ 94593 h 1103586"/>
              <a:gd name="connsiteX5" fmla="*/ 2060028 w 5391807"/>
              <a:gd name="connsiteY5" fmla="*/ 346841 h 1103586"/>
              <a:gd name="connsiteX6" fmla="*/ 2490952 w 5391807"/>
              <a:gd name="connsiteY6" fmla="*/ 493986 h 1103586"/>
              <a:gd name="connsiteX7" fmla="*/ 2890345 w 5391807"/>
              <a:gd name="connsiteY7" fmla="*/ 536027 h 1103586"/>
              <a:gd name="connsiteX8" fmla="*/ 3310759 w 5391807"/>
              <a:gd name="connsiteY8" fmla="*/ 945931 h 1103586"/>
              <a:gd name="connsiteX9" fmla="*/ 3741683 w 5391807"/>
              <a:gd name="connsiteY9" fmla="*/ 798786 h 1103586"/>
              <a:gd name="connsiteX10" fmla="*/ 4151586 w 5391807"/>
              <a:gd name="connsiteY10" fmla="*/ 714703 h 1103586"/>
              <a:gd name="connsiteX11" fmla="*/ 4572000 w 5391807"/>
              <a:gd name="connsiteY11" fmla="*/ 882869 h 1103586"/>
              <a:gd name="connsiteX12" fmla="*/ 4981904 w 5391807"/>
              <a:gd name="connsiteY12" fmla="*/ 956441 h 1103586"/>
              <a:gd name="connsiteX13" fmla="*/ 5391807 w 5391807"/>
              <a:gd name="connsiteY13" fmla="*/ 1103586 h 1103586"/>
              <a:gd name="connsiteX0" fmla="*/ 0 w 5391807"/>
              <a:gd name="connsiteY0" fmla="*/ 325821 h 1103586"/>
              <a:gd name="connsiteX1" fmla="*/ 409904 w 5391807"/>
              <a:gd name="connsiteY1" fmla="*/ 0 h 1103586"/>
              <a:gd name="connsiteX2" fmla="*/ 788275 w 5391807"/>
              <a:gd name="connsiteY2" fmla="*/ 73573 h 1103586"/>
              <a:gd name="connsiteX3" fmla="*/ 1229711 w 5391807"/>
              <a:gd name="connsiteY3" fmla="*/ 84083 h 1103586"/>
              <a:gd name="connsiteX4" fmla="*/ 1660635 w 5391807"/>
              <a:gd name="connsiteY4" fmla="*/ 94593 h 1103586"/>
              <a:gd name="connsiteX5" fmla="*/ 2060028 w 5391807"/>
              <a:gd name="connsiteY5" fmla="*/ 346841 h 1103586"/>
              <a:gd name="connsiteX6" fmla="*/ 2490952 w 5391807"/>
              <a:gd name="connsiteY6" fmla="*/ 493986 h 1103586"/>
              <a:gd name="connsiteX7" fmla="*/ 2890345 w 5391807"/>
              <a:gd name="connsiteY7" fmla="*/ 536027 h 1103586"/>
              <a:gd name="connsiteX8" fmla="*/ 3310759 w 5391807"/>
              <a:gd name="connsiteY8" fmla="*/ 945931 h 1103586"/>
              <a:gd name="connsiteX9" fmla="*/ 3741683 w 5391807"/>
              <a:gd name="connsiteY9" fmla="*/ 893379 h 1103586"/>
              <a:gd name="connsiteX10" fmla="*/ 4151586 w 5391807"/>
              <a:gd name="connsiteY10" fmla="*/ 714703 h 1103586"/>
              <a:gd name="connsiteX11" fmla="*/ 4572000 w 5391807"/>
              <a:gd name="connsiteY11" fmla="*/ 882869 h 1103586"/>
              <a:gd name="connsiteX12" fmla="*/ 4981904 w 5391807"/>
              <a:gd name="connsiteY12" fmla="*/ 956441 h 1103586"/>
              <a:gd name="connsiteX13" fmla="*/ 5391807 w 5391807"/>
              <a:gd name="connsiteY13" fmla="*/ 1103586 h 1103586"/>
              <a:gd name="connsiteX0" fmla="*/ 0 w 5391807"/>
              <a:gd name="connsiteY0" fmla="*/ 325821 h 1103586"/>
              <a:gd name="connsiteX1" fmla="*/ 409904 w 5391807"/>
              <a:gd name="connsiteY1" fmla="*/ 0 h 1103586"/>
              <a:gd name="connsiteX2" fmla="*/ 788275 w 5391807"/>
              <a:gd name="connsiteY2" fmla="*/ 73573 h 1103586"/>
              <a:gd name="connsiteX3" fmla="*/ 1229711 w 5391807"/>
              <a:gd name="connsiteY3" fmla="*/ 84083 h 1103586"/>
              <a:gd name="connsiteX4" fmla="*/ 1660635 w 5391807"/>
              <a:gd name="connsiteY4" fmla="*/ 94593 h 1103586"/>
              <a:gd name="connsiteX5" fmla="*/ 2060028 w 5391807"/>
              <a:gd name="connsiteY5" fmla="*/ 346841 h 1103586"/>
              <a:gd name="connsiteX6" fmla="*/ 2490952 w 5391807"/>
              <a:gd name="connsiteY6" fmla="*/ 493986 h 1103586"/>
              <a:gd name="connsiteX7" fmla="*/ 2890345 w 5391807"/>
              <a:gd name="connsiteY7" fmla="*/ 536027 h 1103586"/>
              <a:gd name="connsiteX8" fmla="*/ 3310759 w 5391807"/>
              <a:gd name="connsiteY8" fmla="*/ 945931 h 1103586"/>
              <a:gd name="connsiteX9" fmla="*/ 3741683 w 5391807"/>
              <a:gd name="connsiteY9" fmla="*/ 893379 h 1103586"/>
              <a:gd name="connsiteX10" fmla="*/ 4141075 w 5391807"/>
              <a:gd name="connsiteY10" fmla="*/ 767254 h 1103586"/>
              <a:gd name="connsiteX11" fmla="*/ 4572000 w 5391807"/>
              <a:gd name="connsiteY11" fmla="*/ 882869 h 1103586"/>
              <a:gd name="connsiteX12" fmla="*/ 4981904 w 5391807"/>
              <a:gd name="connsiteY12" fmla="*/ 956441 h 1103586"/>
              <a:gd name="connsiteX13" fmla="*/ 5391807 w 5391807"/>
              <a:gd name="connsiteY13" fmla="*/ 1103586 h 1103586"/>
              <a:gd name="connsiteX0" fmla="*/ 0 w 5391807"/>
              <a:gd name="connsiteY0" fmla="*/ 325821 h 1103586"/>
              <a:gd name="connsiteX1" fmla="*/ 409904 w 5391807"/>
              <a:gd name="connsiteY1" fmla="*/ 0 h 1103586"/>
              <a:gd name="connsiteX2" fmla="*/ 788275 w 5391807"/>
              <a:gd name="connsiteY2" fmla="*/ 73573 h 1103586"/>
              <a:gd name="connsiteX3" fmla="*/ 1229711 w 5391807"/>
              <a:gd name="connsiteY3" fmla="*/ 84083 h 1103586"/>
              <a:gd name="connsiteX4" fmla="*/ 1660635 w 5391807"/>
              <a:gd name="connsiteY4" fmla="*/ 94593 h 1103586"/>
              <a:gd name="connsiteX5" fmla="*/ 2060028 w 5391807"/>
              <a:gd name="connsiteY5" fmla="*/ 346841 h 1103586"/>
              <a:gd name="connsiteX6" fmla="*/ 2490952 w 5391807"/>
              <a:gd name="connsiteY6" fmla="*/ 493986 h 1103586"/>
              <a:gd name="connsiteX7" fmla="*/ 2890345 w 5391807"/>
              <a:gd name="connsiteY7" fmla="*/ 536027 h 1103586"/>
              <a:gd name="connsiteX8" fmla="*/ 3310759 w 5391807"/>
              <a:gd name="connsiteY8" fmla="*/ 945931 h 1103586"/>
              <a:gd name="connsiteX9" fmla="*/ 3741683 w 5391807"/>
              <a:gd name="connsiteY9" fmla="*/ 893379 h 1103586"/>
              <a:gd name="connsiteX10" fmla="*/ 4141075 w 5391807"/>
              <a:gd name="connsiteY10" fmla="*/ 767254 h 1103586"/>
              <a:gd name="connsiteX11" fmla="*/ 4561489 w 5391807"/>
              <a:gd name="connsiteY11" fmla="*/ 935420 h 1103586"/>
              <a:gd name="connsiteX12" fmla="*/ 4981904 w 5391807"/>
              <a:gd name="connsiteY12" fmla="*/ 956441 h 1103586"/>
              <a:gd name="connsiteX13" fmla="*/ 5391807 w 5391807"/>
              <a:gd name="connsiteY13" fmla="*/ 1103586 h 1103586"/>
              <a:gd name="connsiteX0" fmla="*/ 0 w 5402317"/>
              <a:gd name="connsiteY0" fmla="*/ 325821 h 956441"/>
              <a:gd name="connsiteX1" fmla="*/ 409904 w 5402317"/>
              <a:gd name="connsiteY1" fmla="*/ 0 h 956441"/>
              <a:gd name="connsiteX2" fmla="*/ 788275 w 5402317"/>
              <a:gd name="connsiteY2" fmla="*/ 73573 h 956441"/>
              <a:gd name="connsiteX3" fmla="*/ 1229711 w 5402317"/>
              <a:gd name="connsiteY3" fmla="*/ 84083 h 956441"/>
              <a:gd name="connsiteX4" fmla="*/ 1660635 w 5402317"/>
              <a:gd name="connsiteY4" fmla="*/ 94593 h 956441"/>
              <a:gd name="connsiteX5" fmla="*/ 2060028 w 5402317"/>
              <a:gd name="connsiteY5" fmla="*/ 346841 h 956441"/>
              <a:gd name="connsiteX6" fmla="*/ 2490952 w 5402317"/>
              <a:gd name="connsiteY6" fmla="*/ 493986 h 956441"/>
              <a:gd name="connsiteX7" fmla="*/ 2890345 w 5402317"/>
              <a:gd name="connsiteY7" fmla="*/ 536027 h 956441"/>
              <a:gd name="connsiteX8" fmla="*/ 3310759 w 5402317"/>
              <a:gd name="connsiteY8" fmla="*/ 945931 h 956441"/>
              <a:gd name="connsiteX9" fmla="*/ 3741683 w 5402317"/>
              <a:gd name="connsiteY9" fmla="*/ 893379 h 956441"/>
              <a:gd name="connsiteX10" fmla="*/ 4141075 w 5402317"/>
              <a:gd name="connsiteY10" fmla="*/ 767254 h 956441"/>
              <a:gd name="connsiteX11" fmla="*/ 4561489 w 5402317"/>
              <a:gd name="connsiteY11" fmla="*/ 935420 h 956441"/>
              <a:gd name="connsiteX12" fmla="*/ 4981904 w 5402317"/>
              <a:gd name="connsiteY12" fmla="*/ 956441 h 956441"/>
              <a:gd name="connsiteX13" fmla="*/ 5402317 w 5402317"/>
              <a:gd name="connsiteY13" fmla="*/ 893379 h 956441"/>
              <a:gd name="connsiteX0" fmla="*/ 0 w 5402317"/>
              <a:gd name="connsiteY0" fmla="*/ 325821 h 956441"/>
              <a:gd name="connsiteX1" fmla="*/ 409904 w 5402317"/>
              <a:gd name="connsiteY1" fmla="*/ 0 h 956441"/>
              <a:gd name="connsiteX2" fmla="*/ 788275 w 5402317"/>
              <a:gd name="connsiteY2" fmla="*/ 73573 h 956441"/>
              <a:gd name="connsiteX3" fmla="*/ 1229711 w 5402317"/>
              <a:gd name="connsiteY3" fmla="*/ 84083 h 956441"/>
              <a:gd name="connsiteX4" fmla="*/ 1660635 w 5402317"/>
              <a:gd name="connsiteY4" fmla="*/ 94593 h 956441"/>
              <a:gd name="connsiteX5" fmla="*/ 2070539 w 5402317"/>
              <a:gd name="connsiteY5" fmla="*/ 336330 h 956441"/>
              <a:gd name="connsiteX6" fmla="*/ 2490952 w 5402317"/>
              <a:gd name="connsiteY6" fmla="*/ 493986 h 956441"/>
              <a:gd name="connsiteX7" fmla="*/ 2890345 w 5402317"/>
              <a:gd name="connsiteY7" fmla="*/ 536027 h 956441"/>
              <a:gd name="connsiteX8" fmla="*/ 3310759 w 5402317"/>
              <a:gd name="connsiteY8" fmla="*/ 945931 h 956441"/>
              <a:gd name="connsiteX9" fmla="*/ 3741683 w 5402317"/>
              <a:gd name="connsiteY9" fmla="*/ 893379 h 956441"/>
              <a:gd name="connsiteX10" fmla="*/ 4141075 w 5402317"/>
              <a:gd name="connsiteY10" fmla="*/ 767254 h 956441"/>
              <a:gd name="connsiteX11" fmla="*/ 4561489 w 5402317"/>
              <a:gd name="connsiteY11" fmla="*/ 935420 h 956441"/>
              <a:gd name="connsiteX12" fmla="*/ 4981904 w 5402317"/>
              <a:gd name="connsiteY12" fmla="*/ 956441 h 956441"/>
              <a:gd name="connsiteX13" fmla="*/ 5402317 w 5402317"/>
              <a:gd name="connsiteY13" fmla="*/ 893379 h 95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02317" h="956441">
                <a:moveTo>
                  <a:pt x="0" y="325821"/>
                </a:moveTo>
                <a:lnTo>
                  <a:pt x="409904" y="0"/>
                </a:lnTo>
                <a:lnTo>
                  <a:pt x="788275" y="73573"/>
                </a:lnTo>
                <a:lnTo>
                  <a:pt x="1229711" y="84083"/>
                </a:lnTo>
                <a:lnTo>
                  <a:pt x="1660635" y="94593"/>
                </a:lnTo>
                <a:lnTo>
                  <a:pt x="2070539" y="336330"/>
                </a:lnTo>
                <a:lnTo>
                  <a:pt x="2490952" y="493986"/>
                </a:lnTo>
                <a:lnTo>
                  <a:pt x="2890345" y="536027"/>
                </a:lnTo>
                <a:lnTo>
                  <a:pt x="3310759" y="945931"/>
                </a:lnTo>
                <a:lnTo>
                  <a:pt x="3741683" y="893379"/>
                </a:lnTo>
                <a:lnTo>
                  <a:pt x="4141075" y="767254"/>
                </a:lnTo>
                <a:lnTo>
                  <a:pt x="4561489" y="935420"/>
                </a:lnTo>
                <a:lnTo>
                  <a:pt x="4981904" y="956441"/>
                </a:lnTo>
                <a:lnTo>
                  <a:pt x="5402317" y="893379"/>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C7873726-61BD-D59F-3D47-511925BC8630}"/>
              </a:ext>
            </a:extLst>
          </p:cNvPr>
          <p:cNvSpPr/>
          <p:nvPr/>
        </p:nvSpPr>
        <p:spPr>
          <a:xfrm>
            <a:off x="5244663" y="2252799"/>
            <a:ext cx="377292" cy="791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8BB4254-BBB6-0838-A74C-DDAE21370FCD}"/>
              </a:ext>
            </a:extLst>
          </p:cNvPr>
          <p:cNvSpPr/>
          <p:nvPr/>
        </p:nvSpPr>
        <p:spPr>
          <a:xfrm>
            <a:off x="6484883" y="2603183"/>
            <a:ext cx="409903" cy="10089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2DFBB470-1772-3CFA-3DF7-C71F40DD34A1}"/>
              </a:ext>
            </a:extLst>
          </p:cNvPr>
          <p:cNvCxnSpPr>
            <a:cxnSpLocks/>
          </p:cNvCxnSpPr>
          <p:nvPr/>
        </p:nvCxnSpPr>
        <p:spPr>
          <a:xfrm>
            <a:off x="5506343" y="2102068"/>
            <a:ext cx="0" cy="2101469"/>
          </a:xfrm>
          <a:prstGeom prst="line">
            <a:avLst/>
          </a:prstGeom>
          <a:ln w="12700">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6F72E64-91F3-907D-FB6E-99F35F6B05D0}"/>
              </a:ext>
            </a:extLst>
          </p:cNvPr>
          <p:cNvCxnSpPr>
            <a:cxnSpLocks/>
          </p:cNvCxnSpPr>
          <p:nvPr/>
        </p:nvCxnSpPr>
        <p:spPr>
          <a:xfrm>
            <a:off x="6772839" y="2102068"/>
            <a:ext cx="0" cy="2101469"/>
          </a:xfrm>
          <a:prstGeom prst="line">
            <a:avLst/>
          </a:prstGeom>
          <a:ln w="12700">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CFD0D54-03CD-00C5-9DE8-BAC62421C7AD}"/>
              </a:ext>
            </a:extLst>
          </p:cNvPr>
          <p:cNvSpPr txBox="1"/>
          <p:nvPr/>
        </p:nvSpPr>
        <p:spPr>
          <a:xfrm>
            <a:off x="2426503" y="4204242"/>
            <a:ext cx="911916" cy="369332"/>
          </a:xfrm>
          <a:prstGeom prst="rect">
            <a:avLst/>
          </a:prstGeom>
          <a:noFill/>
        </p:spPr>
        <p:txBody>
          <a:bodyPr wrap="none" rtlCol="0">
            <a:spAutoFit/>
          </a:bodyPr>
          <a:lstStyle/>
          <a:p>
            <a:r>
              <a:rPr lang="en-US" dirty="0"/>
              <a:t>Months</a:t>
            </a:r>
          </a:p>
        </p:txBody>
      </p:sp>
      <p:cxnSp>
        <p:nvCxnSpPr>
          <p:cNvPr id="36" name="Straight Arrow Connector 35">
            <a:extLst>
              <a:ext uri="{FF2B5EF4-FFF2-40B4-BE49-F238E27FC236}">
                <a16:creationId xmlns:a16="http://schemas.microsoft.com/office/drawing/2014/main" id="{882C1E61-D436-F9A2-B59C-36C03FBF4FE3}"/>
              </a:ext>
            </a:extLst>
          </p:cNvPr>
          <p:cNvCxnSpPr>
            <a:stCxn id="30" idx="0"/>
          </p:cNvCxnSpPr>
          <p:nvPr/>
        </p:nvCxnSpPr>
        <p:spPr>
          <a:xfrm flipV="1">
            <a:off x="5506343" y="4224510"/>
            <a:ext cx="0" cy="5907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B139A29-8CF8-026D-83D3-E5BBA90D7561}"/>
              </a:ext>
            </a:extLst>
          </p:cNvPr>
          <p:cNvCxnSpPr>
            <a:cxnSpLocks/>
            <a:stCxn id="31" idx="0"/>
          </p:cNvCxnSpPr>
          <p:nvPr/>
        </p:nvCxnSpPr>
        <p:spPr>
          <a:xfrm flipH="1" flipV="1">
            <a:off x="6772838" y="4224510"/>
            <a:ext cx="1" cy="10275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EB3FCC3-C42E-5C12-51A8-D86E3209EDC6}"/>
              </a:ext>
            </a:extLst>
          </p:cNvPr>
          <p:cNvCxnSpPr/>
          <p:nvPr/>
        </p:nvCxnSpPr>
        <p:spPr>
          <a:xfrm>
            <a:off x="5288342" y="4114991"/>
            <a:ext cx="0" cy="1741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7503EE7-C1EE-A8CF-FDCA-E58639EC88DB}"/>
              </a:ext>
            </a:extLst>
          </p:cNvPr>
          <p:cNvCxnSpPr/>
          <p:nvPr/>
        </p:nvCxnSpPr>
        <p:spPr>
          <a:xfrm>
            <a:off x="7108271" y="4114991"/>
            <a:ext cx="0" cy="1741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9764EC6-2FEE-FF3B-EFB9-F36EE4BE942D}"/>
              </a:ext>
            </a:extLst>
          </p:cNvPr>
          <p:cNvCxnSpPr/>
          <p:nvPr/>
        </p:nvCxnSpPr>
        <p:spPr>
          <a:xfrm>
            <a:off x="8938709" y="4118177"/>
            <a:ext cx="0" cy="17415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965DC94-9740-488B-2590-1D768D71E590}"/>
              </a:ext>
            </a:extLst>
          </p:cNvPr>
          <p:cNvSpPr txBox="1"/>
          <p:nvPr/>
        </p:nvSpPr>
        <p:spPr>
          <a:xfrm>
            <a:off x="-420414" y="987972"/>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418693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Beyond the “Five Rights”</a:t>
            </a:r>
          </a:p>
        </p:txBody>
      </p:sp>
      <p:graphicFrame>
        <p:nvGraphicFramePr>
          <p:cNvPr id="6" name="Table 5"/>
          <p:cNvGraphicFramePr>
            <a:graphicFrameLocks noGrp="1"/>
          </p:cNvGraphicFramePr>
          <p:nvPr>
            <p:extLst>
              <p:ext uri="{D42A27DB-BD31-4B8C-83A1-F6EECF244321}">
                <p14:modId xmlns:p14="http://schemas.microsoft.com/office/powerpoint/2010/main" val="32018725"/>
              </p:ext>
            </p:extLst>
          </p:nvPr>
        </p:nvGraphicFramePr>
        <p:xfrm>
          <a:off x="5396302" y="1690688"/>
          <a:ext cx="5748973" cy="4079240"/>
        </p:xfrm>
        <a:graphic>
          <a:graphicData uri="http://schemas.openxmlformats.org/drawingml/2006/table">
            <a:tbl>
              <a:tblPr firstRow="1" bandRow="1">
                <a:tableStyleId>{7DF18680-E054-41AD-8BC1-D1AEF772440D}</a:tableStyleId>
              </a:tblPr>
              <a:tblGrid>
                <a:gridCol w="5748973">
                  <a:extLst>
                    <a:ext uri="{9D8B030D-6E8A-4147-A177-3AD203B41FA5}">
                      <a16:colId xmlns:a16="http://schemas.microsoft.com/office/drawing/2014/main" val="20000"/>
                    </a:ext>
                  </a:extLst>
                </a:gridCol>
              </a:tblGrid>
              <a:tr h="370840">
                <a:tc>
                  <a:txBody>
                    <a:bodyPr/>
                    <a:lstStyle/>
                    <a:p>
                      <a:r>
                        <a:rPr lang="en-US"/>
                        <a:t>The Ten Commandments for Effective</a:t>
                      </a:r>
                      <a:r>
                        <a:rPr lang="en-US" baseline="0"/>
                        <a:t> CDS</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en-US"/>
                        <a:t>Speed is everything.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US"/>
                        <a:t>Anticipate needs and deliver in real</a:t>
                      </a:r>
                      <a:r>
                        <a:rPr lang="en-US" baseline="0"/>
                        <a:t> time.</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en-US" b="0">
                          <a:solidFill>
                            <a:schemeClr val="tx1"/>
                          </a:solidFill>
                        </a:rPr>
                        <a:t>Fit into the user’s workflow.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r>
                        <a:rPr lang="en-US"/>
                        <a:t>Little things can make a big difference.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r>
                        <a:rPr lang="en-US" b="0">
                          <a:solidFill>
                            <a:schemeClr val="tx1"/>
                          </a:solidFill>
                        </a:rPr>
                        <a:t>Recognize</a:t>
                      </a:r>
                      <a:r>
                        <a:rPr lang="en-US" b="0" baseline="0">
                          <a:solidFill>
                            <a:schemeClr val="tx1"/>
                          </a:solidFill>
                        </a:rPr>
                        <a:t> that physicians will strongly resist stopping.</a:t>
                      </a: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70840">
                <a:tc>
                  <a:txBody>
                    <a:bodyPr/>
                    <a:lstStyle/>
                    <a:p>
                      <a:r>
                        <a:rPr lang="en-US" b="0">
                          <a:solidFill>
                            <a:schemeClr val="tx1"/>
                          </a:solidFill>
                        </a:rPr>
                        <a:t>Changing direction is easier than stopping.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370840">
                <a:tc>
                  <a:txBody>
                    <a:bodyPr/>
                    <a:lstStyle/>
                    <a:p>
                      <a:r>
                        <a:rPr lang="en-US" b="0">
                          <a:solidFill>
                            <a:schemeClr val="tx1"/>
                          </a:solidFill>
                        </a:rPr>
                        <a:t>Simple interventions</a:t>
                      </a:r>
                      <a:r>
                        <a:rPr lang="en-US" b="0" baseline="0">
                          <a:solidFill>
                            <a:schemeClr val="tx1"/>
                          </a:solidFill>
                        </a:rPr>
                        <a:t> work best.</a:t>
                      </a: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370840">
                <a:tc>
                  <a:txBody>
                    <a:bodyPr/>
                    <a:lstStyle/>
                    <a:p>
                      <a:r>
                        <a:rPr lang="en-US"/>
                        <a:t>Ask for additional information only when you really</a:t>
                      </a:r>
                      <a:r>
                        <a:rPr lang="en-US" baseline="0"/>
                        <a:t> need it.</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370840">
                <a:tc>
                  <a:txBody>
                    <a:bodyPr/>
                    <a:lstStyle/>
                    <a:p>
                      <a:r>
                        <a:rPr lang="en-US" b="1">
                          <a:solidFill>
                            <a:srgbClr val="FF0000"/>
                          </a:solidFill>
                        </a:rPr>
                        <a:t>Monitor impact, get feedback,</a:t>
                      </a:r>
                      <a:r>
                        <a:rPr lang="en-US" b="1" baseline="0">
                          <a:solidFill>
                            <a:srgbClr val="FF0000"/>
                          </a:solidFill>
                        </a:rPr>
                        <a:t> and respond.</a:t>
                      </a:r>
                      <a:endParaRPr lang="en-US" b="1">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370840">
                <a:tc>
                  <a:txBody>
                    <a:bodyPr/>
                    <a:lstStyle/>
                    <a:p>
                      <a:r>
                        <a:rPr lang="en-US"/>
                        <a:t>Manage and maintain your knowledge-based systems.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8" name="TextBox 7"/>
          <p:cNvSpPr txBox="1"/>
          <p:nvPr/>
        </p:nvSpPr>
        <p:spPr>
          <a:xfrm>
            <a:off x="4857072" y="5929470"/>
            <a:ext cx="6894064" cy="461665"/>
          </a:xfrm>
          <a:prstGeom prst="rect">
            <a:avLst/>
          </a:prstGeom>
          <a:noFill/>
        </p:spPr>
        <p:txBody>
          <a:bodyPr wrap="square" rtlCol="0">
            <a:spAutoFit/>
          </a:bodyPr>
          <a:lstStyle/>
          <a:p>
            <a:r>
              <a:rPr lang="en-US" sz="1200"/>
              <a:t>Bates DW et al. Ten commandments for effective clinical decision support: Making the practice of evidence-based medicine a reality. </a:t>
            </a:r>
            <a:r>
              <a:rPr lang="en-US" sz="1200" i="1"/>
              <a:t>J Am Med Inform Assoc</a:t>
            </a:r>
            <a:r>
              <a:rPr lang="en-US" sz="1200"/>
              <a:t> 2003;10(6):523-530. doi:10.1197/jamia.M1370</a:t>
            </a:r>
          </a:p>
        </p:txBody>
      </p:sp>
      <p:pic>
        <p:nvPicPr>
          <p:cNvPr id="4" name="Picture 3" descr="Text, table&#10;&#10;Description automatically generated with medium confidence">
            <a:extLst>
              <a:ext uri="{FF2B5EF4-FFF2-40B4-BE49-F238E27FC236}">
                <a16:creationId xmlns:a16="http://schemas.microsoft.com/office/drawing/2014/main" id="{D80EBE76-DF65-3363-FF67-2ABAA4E3A474}"/>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947254" y="1621114"/>
            <a:ext cx="3662783" cy="2339837"/>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488B2798-F44A-FE4D-936C-E7CE007024BA}"/>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97496">
            <a:off x="6768059" y="521237"/>
            <a:ext cx="830705" cy="830705"/>
          </a:xfrm>
          <a:prstGeom prst="rect">
            <a:avLst/>
          </a:prstGeom>
        </p:spPr>
      </p:pic>
    </p:spTree>
    <p:extLst>
      <p:ext uri="{BB962C8B-B14F-4D97-AF65-F5344CB8AC3E}">
        <p14:creationId xmlns:p14="http://schemas.microsoft.com/office/powerpoint/2010/main" val="3288684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Evaluating the effectiveness of CDS efforts</a:t>
            </a:r>
          </a:p>
        </p:txBody>
      </p:sp>
      <p:sp>
        <p:nvSpPr>
          <p:cNvPr id="3" name="Content Placeholder 2"/>
          <p:cNvSpPr>
            <a:spLocks noGrp="1"/>
          </p:cNvSpPr>
          <p:nvPr>
            <p:ph idx="1"/>
          </p:nvPr>
        </p:nvSpPr>
        <p:spPr/>
        <p:txBody>
          <a:bodyPr/>
          <a:lstStyle/>
          <a:p>
            <a:r>
              <a:rPr lang="en-US"/>
              <a:t>Quality measures</a:t>
            </a:r>
          </a:p>
          <a:p>
            <a:pPr lvl="1"/>
            <a:r>
              <a:rPr lang="en-US" u="sng"/>
              <a:t>Outcome measures</a:t>
            </a:r>
            <a:r>
              <a:rPr lang="en-US"/>
              <a:t>, </a:t>
            </a:r>
            <a:r>
              <a:rPr lang="en-US" i="1"/>
              <a:t>e.g.,</a:t>
            </a:r>
            <a:r>
              <a:rPr lang="en-US"/>
              <a:t> total costs, mortality</a:t>
            </a:r>
          </a:p>
          <a:p>
            <a:pPr lvl="2"/>
            <a:r>
              <a:rPr lang="en-US"/>
              <a:t>May not be sensitive enough to detect effect of CDS</a:t>
            </a:r>
          </a:p>
          <a:p>
            <a:pPr lvl="1"/>
            <a:r>
              <a:rPr lang="en-US" u="sng"/>
              <a:t>Process measures</a:t>
            </a:r>
            <a:r>
              <a:rPr lang="en-US"/>
              <a:t>, </a:t>
            </a:r>
            <a:r>
              <a:rPr lang="en-US" i="1"/>
              <a:t>e.g.,</a:t>
            </a:r>
            <a:r>
              <a:rPr lang="en-US"/>
              <a:t> reduction in inappropriate actions</a:t>
            </a:r>
          </a:p>
          <a:p>
            <a:pPr lvl="2"/>
            <a:r>
              <a:rPr lang="en-US"/>
              <a:t>May not correlate to improvement in clinical outcome</a:t>
            </a:r>
          </a:p>
          <a:p>
            <a:r>
              <a:rPr lang="en-US"/>
              <a:t>Study design</a:t>
            </a:r>
          </a:p>
          <a:p>
            <a:pPr lvl="1"/>
            <a:r>
              <a:rPr lang="en-US" u="sng"/>
              <a:t>Longitudinal study</a:t>
            </a:r>
            <a:r>
              <a:rPr lang="en-US"/>
              <a:t>: Compare outcomes before and after CDS implementation</a:t>
            </a:r>
          </a:p>
          <a:p>
            <a:pPr lvl="2"/>
            <a:r>
              <a:rPr lang="en-US"/>
              <a:t>Bias: concurrent technological and quality improvement measures</a:t>
            </a:r>
          </a:p>
          <a:p>
            <a:pPr lvl="1"/>
            <a:r>
              <a:rPr lang="en-US" u="sng"/>
              <a:t>Randomized study</a:t>
            </a:r>
            <a:r>
              <a:rPr lang="en-US"/>
              <a:t>: Implement CDS for different providers, services, or patients and compare outcomes</a:t>
            </a:r>
          </a:p>
          <a:p>
            <a:pPr lvl="2"/>
            <a:r>
              <a:rPr lang="en-US"/>
              <a:t>Bias: Group differences vs. Hawthorne effect (awareness of being observed)</a:t>
            </a:r>
          </a:p>
        </p:txBody>
      </p:sp>
      <p:sp>
        <p:nvSpPr>
          <p:cNvPr id="5" name="TextBox 4">
            <a:extLst>
              <a:ext uri="{FF2B5EF4-FFF2-40B4-BE49-F238E27FC236}">
                <a16:creationId xmlns:a16="http://schemas.microsoft.com/office/drawing/2014/main" id="{B0051A48-3871-B708-C109-810CBA7E9048}"/>
              </a:ext>
            </a:extLst>
          </p:cNvPr>
          <p:cNvSpPr txBox="1"/>
          <p:nvPr/>
        </p:nvSpPr>
        <p:spPr>
          <a:xfrm>
            <a:off x="1193534" y="6492875"/>
            <a:ext cx="10878400" cy="276999"/>
          </a:xfrm>
          <a:prstGeom prst="rect">
            <a:avLst/>
          </a:prstGeom>
          <a:noFill/>
        </p:spPr>
        <p:txBody>
          <a:bodyPr wrap="square" rtlCol="0">
            <a:spAutoFit/>
          </a:bodyPr>
          <a:lstStyle/>
          <a:p>
            <a:pPr algn="r"/>
            <a:r>
              <a:rPr lang="en-US" sz="1200" err="1">
                <a:effectLst/>
              </a:rPr>
              <a:t>Jackups</a:t>
            </a:r>
            <a:r>
              <a:rPr lang="en-US" sz="1200">
                <a:effectLst/>
              </a:rPr>
              <a:t> Jr R et al. Clinical decision support for hematology laboratory test utilization. </a:t>
            </a:r>
            <a:r>
              <a:rPr lang="en-US" sz="1200" i="1">
                <a:effectLst/>
              </a:rPr>
              <a:t>Int J Lab </a:t>
            </a:r>
            <a:r>
              <a:rPr lang="en-US" sz="1200" i="1" err="1">
                <a:effectLst/>
              </a:rPr>
              <a:t>Hematol</a:t>
            </a:r>
            <a:r>
              <a:rPr lang="en-US" sz="1200" i="1"/>
              <a:t>.</a:t>
            </a:r>
            <a:r>
              <a:rPr lang="en-US" sz="1200">
                <a:effectLst/>
              </a:rPr>
              <a:t> 2017;39(S1):128-135. doi:</a:t>
            </a:r>
            <a:r>
              <a:rPr lang="en-US" sz="1200">
                <a:effectLst/>
                <a:hlinkClick r:id="rId3"/>
              </a:rPr>
              <a:t>10.1111/ijlh.12679</a:t>
            </a:r>
            <a:endParaRPr lang="en-US" sz="1200">
              <a:effectLst/>
            </a:endParaRPr>
          </a:p>
        </p:txBody>
      </p:sp>
    </p:spTree>
    <p:extLst>
      <p:ext uri="{BB962C8B-B14F-4D97-AF65-F5344CB8AC3E}">
        <p14:creationId xmlns:p14="http://schemas.microsoft.com/office/powerpoint/2010/main" val="35926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Process measure: “Appropriate” blood use</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433"/>
          <a:stretch/>
        </p:blipFill>
        <p:spPr bwMode="auto">
          <a:xfrm>
            <a:off x="2133599" y="1690688"/>
            <a:ext cx="7924800" cy="4468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31412" y="6492875"/>
            <a:ext cx="9129175" cy="276999"/>
          </a:xfrm>
          <a:prstGeom prst="rect">
            <a:avLst/>
          </a:prstGeom>
          <a:noFill/>
        </p:spPr>
        <p:txBody>
          <a:bodyPr wrap="square" rtlCol="0">
            <a:spAutoFit/>
          </a:bodyPr>
          <a:lstStyle/>
          <a:p>
            <a:pPr algn="r"/>
            <a:r>
              <a:rPr lang="en-US" sz="1200" dirty="0"/>
              <a:t>Goodnough LT et al</a:t>
            </a:r>
            <a:r>
              <a:rPr lang="en-US" sz="1200" i="1" dirty="0"/>
              <a:t>.</a:t>
            </a:r>
            <a:r>
              <a:rPr lang="en-US" sz="1200" dirty="0"/>
              <a:t> Improved blood utilization using real-time clinical decision support. </a:t>
            </a:r>
            <a:r>
              <a:rPr lang="en-US" sz="1200" i="1" dirty="0"/>
              <a:t>Transfusion</a:t>
            </a:r>
            <a:r>
              <a:rPr lang="en-US" sz="1200" dirty="0"/>
              <a:t> 2014;54:1358-65. doi:10.1111/trf.12445</a:t>
            </a:r>
          </a:p>
        </p:txBody>
      </p:sp>
      <p:sp>
        <p:nvSpPr>
          <p:cNvPr id="4" name="TextBox 3"/>
          <p:cNvSpPr txBox="1"/>
          <p:nvPr/>
        </p:nvSpPr>
        <p:spPr>
          <a:xfrm>
            <a:off x="5458450" y="3558541"/>
            <a:ext cx="854721" cy="584775"/>
          </a:xfrm>
          <a:prstGeom prst="rect">
            <a:avLst/>
          </a:prstGeom>
          <a:solidFill>
            <a:schemeClr val="bg1"/>
          </a:solidFill>
          <a:ln>
            <a:solidFill>
              <a:schemeClr val="tx1"/>
            </a:solidFill>
          </a:ln>
        </p:spPr>
        <p:txBody>
          <a:bodyPr wrap="none" rtlCol="0">
            <a:spAutoFit/>
          </a:bodyPr>
          <a:lstStyle/>
          <a:p>
            <a:r>
              <a:rPr lang="en-US" sz="3200" b="1">
                <a:solidFill>
                  <a:schemeClr val="tx2"/>
                </a:solidFill>
              </a:rPr>
              <a:t>CDS</a:t>
            </a:r>
          </a:p>
        </p:txBody>
      </p:sp>
    </p:spTree>
    <p:extLst>
      <p:ext uri="{BB962C8B-B14F-4D97-AF65-F5344CB8AC3E}">
        <p14:creationId xmlns:p14="http://schemas.microsoft.com/office/powerpoint/2010/main" val="2426746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8E38F-4D8F-F494-BB2C-319E0665143A}"/>
              </a:ext>
            </a:extLst>
          </p:cNvPr>
          <p:cNvSpPr>
            <a:spLocks noGrp="1"/>
          </p:cNvSpPr>
          <p:nvPr>
            <p:ph type="title"/>
          </p:nvPr>
        </p:nvSpPr>
        <p:spPr/>
        <p:txBody>
          <a:bodyPr/>
          <a:lstStyle/>
          <a:p>
            <a:r>
              <a:rPr lang="en-US" b="1" dirty="0"/>
              <a:t>Outcome measures: mortality, LOS, cost</a:t>
            </a:r>
            <a:endParaRPr lang="en-US" dirty="0"/>
          </a:p>
        </p:txBody>
      </p:sp>
      <p:graphicFrame>
        <p:nvGraphicFramePr>
          <p:cNvPr id="4" name="Chart 3">
            <a:extLst>
              <a:ext uri="{FF2B5EF4-FFF2-40B4-BE49-F238E27FC236}">
                <a16:creationId xmlns:a16="http://schemas.microsoft.com/office/drawing/2014/main" id="{AE138268-5A6A-7971-D718-A33C6B1B16ED}"/>
              </a:ext>
            </a:extLst>
          </p:cNvPr>
          <p:cNvGraphicFramePr/>
          <p:nvPr>
            <p:extLst>
              <p:ext uri="{D42A27DB-BD31-4B8C-83A1-F6EECF244321}">
                <p14:modId xmlns:p14="http://schemas.microsoft.com/office/powerpoint/2010/main" val="1134611781"/>
              </p:ext>
            </p:extLst>
          </p:nvPr>
        </p:nvGraphicFramePr>
        <p:xfrm>
          <a:off x="1303580" y="1828799"/>
          <a:ext cx="9584839" cy="44114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66E7B48-7C50-A45D-5200-5ECAA018F91C}"/>
              </a:ext>
            </a:extLst>
          </p:cNvPr>
          <p:cNvSpPr txBox="1"/>
          <p:nvPr/>
        </p:nvSpPr>
        <p:spPr>
          <a:xfrm>
            <a:off x="10317402" y="3477125"/>
            <a:ext cx="742511" cy="369332"/>
          </a:xfrm>
          <a:prstGeom prst="rect">
            <a:avLst/>
          </a:prstGeom>
          <a:noFill/>
        </p:spPr>
        <p:txBody>
          <a:bodyPr wrap="none" rtlCol="0">
            <a:spAutoFit/>
          </a:bodyPr>
          <a:lstStyle/>
          <a:p>
            <a:r>
              <a:rPr lang="en-US" dirty="0">
                <a:solidFill>
                  <a:schemeClr val="tx1">
                    <a:lumMod val="65000"/>
                    <a:lumOff val="35000"/>
                  </a:schemeClr>
                </a:solidFill>
              </a:rPr>
              <a:t>/1000</a:t>
            </a:r>
          </a:p>
        </p:txBody>
      </p:sp>
      <p:sp>
        <p:nvSpPr>
          <p:cNvPr id="6" name="TextBox 5">
            <a:extLst>
              <a:ext uri="{FF2B5EF4-FFF2-40B4-BE49-F238E27FC236}">
                <a16:creationId xmlns:a16="http://schemas.microsoft.com/office/drawing/2014/main" id="{576158FB-1B85-5A32-BEA5-09C08906E77D}"/>
              </a:ext>
            </a:extLst>
          </p:cNvPr>
          <p:cNvSpPr txBox="1"/>
          <p:nvPr/>
        </p:nvSpPr>
        <p:spPr>
          <a:xfrm>
            <a:off x="10776953" y="3835846"/>
            <a:ext cx="752129" cy="369332"/>
          </a:xfrm>
          <a:prstGeom prst="rect">
            <a:avLst/>
          </a:prstGeom>
          <a:noFill/>
        </p:spPr>
        <p:txBody>
          <a:bodyPr wrap="none" rtlCol="0">
            <a:spAutoFit/>
          </a:bodyPr>
          <a:lstStyle/>
          <a:p>
            <a:r>
              <a:rPr lang="en-US" dirty="0">
                <a:solidFill>
                  <a:schemeClr val="tx1">
                    <a:lumMod val="65000"/>
                    <a:lumOff val="35000"/>
                  </a:schemeClr>
                </a:solidFill>
              </a:rPr>
              <a:t>x1000</a:t>
            </a:r>
          </a:p>
        </p:txBody>
      </p:sp>
      <p:sp>
        <p:nvSpPr>
          <p:cNvPr id="7" name="TextBox 6">
            <a:extLst>
              <a:ext uri="{FF2B5EF4-FFF2-40B4-BE49-F238E27FC236}">
                <a16:creationId xmlns:a16="http://schemas.microsoft.com/office/drawing/2014/main" id="{B382B877-9476-C715-87EB-A9711A2F1A7C}"/>
              </a:ext>
            </a:extLst>
          </p:cNvPr>
          <p:cNvSpPr txBox="1"/>
          <p:nvPr/>
        </p:nvSpPr>
        <p:spPr>
          <a:xfrm>
            <a:off x="9846512" y="4192786"/>
            <a:ext cx="752129" cy="369332"/>
          </a:xfrm>
          <a:prstGeom prst="rect">
            <a:avLst/>
          </a:prstGeom>
          <a:noFill/>
        </p:spPr>
        <p:txBody>
          <a:bodyPr wrap="none" rtlCol="0">
            <a:spAutoFit/>
          </a:bodyPr>
          <a:lstStyle/>
          <a:p>
            <a:r>
              <a:rPr lang="en-US" dirty="0">
                <a:solidFill>
                  <a:schemeClr val="tx1">
                    <a:lumMod val="65000"/>
                    <a:lumOff val="35000"/>
                  </a:schemeClr>
                </a:solidFill>
              </a:rPr>
              <a:t>x1000</a:t>
            </a:r>
          </a:p>
        </p:txBody>
      </p:sp>
      <p:sp>
        <p:nvSpPr>
          <p:cNvPr id="8" name="TextBox 7">
            <a:extLst>
              <a:ext uri="{FF2B5EF4-FFF2-40B4-BE49-F238E27FC236}">
                <a16:creationId xmlns:a16="http://schemas.microsoft.com/office/drawing/2014/main" id="{C3D7A8C7-F0AD-83FB-E5AE-ED349DDF59A1}"/>
              </a:ext>
            </a:extLst>
          </p:cNvPr>
          <p:cNvSpPr txBox="1"/>
          <p:nvPr/>
        </p:nvSpPr>
        <p:spPr>
          <a:xfrm>
            <a:off x="10347831" y="4537694"/>
            <a:ext cx="869149" cy="369332"/>
          </a:xfrm>
          <a:prstGeom prst="rect">
            <a:avLst/>
          </a:prstGeom>
          <a:noFill/>
        </p:spPr>
        <p:txBody>
          <a:bodyPr wrap="none" rtlCol="0">
            <a:spAutoFit/>
          </a:bodyPr>
          <a:lstStyle/>
          <a:p>
            <a:r>
              <a:rPr lang="en-US" dirty="0">
                <a:solidFill>
                  <a:schemeClr val="tx1">
                    <a:lumMod val="65000"/>
                    <a:lumOff val="35000"/>
                  </a:schemeClr>
                </a:solidFill>
              </a:rPr>
              <a:t>x10000</a:t>
            </a:r>
          </a:p>
        </p:txBody>
      </p:sp>
      <p:sp>
        <p:nvSpPr>
          <p:cNvPr id="9" name="TextBox 8">
            <a:extLst>
              <a:ext uri="{FF2B5EF4-FFF2-40B4-BE49-F238E27FC236}">
                <a16:creationId xmlns:a16="http://schemas.microsoft.com/office/drawing/2014/main" id="{05739EFC-E7BD-9E9C-FA07-956856ECBEDE}"/>
              </a:ext>
            </a:extLst>
          </p:cNvPr>
          <p:cNvSpPr txBox="1"/>
          <p:nvPr/>
        </p:nvSpPr>
        <p:spPr>
          <a:xfrm>
            <a:off x="10169005" y="4892845"/>
            <a:ext cx="625492" cy="369332"/>
          </a:xfrm>
          <a:prstGeom prst="rect">
            <a:avLst/>
          </a:prstGeom>
          <a:noFill/>
        </p:spPr>
        <p:txBody>
          <a:bodyPr wrap="none" rtlCol="0">
            <a:spAutoFit/>
          </a:bodyPr>
          <a:lstStyle/>
          <a:p>
            <a:r>
              <a:rPr lang="en-US" dirty="0">
                <a:solidFill>
                  <a:schemeClr val="tx1">
                    <a:lumMod val="65000"/>
                    <a:lumOff val="35000"/>
                  </a:schemeClr>
                </a:solidFill>
              </a:rPr>
              <a:t>/100</a:t>
            </a:r>
          </a:p>
        </p:txBody>
      </p:sp>
      <p:sp>
        <p:nvSpPr>
          <p:cNvPr id="10" name="Down Arrow 9">
            <a:extLst>
              <a:ext uri="{FF2B5EF4-FFF2-40B4-BE49-F238E27FC236}">
                <a16:creationId xmlns:a16="http://schemas.microsoft.com/office/drawing/2014/main" id="{36FA6048-2A90-4CFB-4B7D-C3100F036715}"/>
              </a:ext>
            </a:extLst>
          </p:cNvPr>
          <p:cNvSpPr/>
          <p:nvPr/>
        </p:nvSpPr>
        <p:spPr>
          <a:xfrm rot="10800000" flipV="1">
            <a:off x="4772521" y="1954267"/>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7BCCBD0-5E0E-B3E8-4AA5-69112A405BF6}"/>
              </a:ext>
            </a:extLst>
          </p:cNvPr>
          <p:cNvSpPr txBox="1"/>
          <p:nvPr/>
        </p:nvSpPr>
        <p:spPr>
          <a:xfrm>
            <a:off x="3515625" y="1523720"/>
            <a:ext cx="2818592" cy="369332"/>
          </a:xfrm>
          <a:prstGeom prst="rect">
            <a:avLst/>
          </a:prstGeom>
          <a:noFill/>
        </p:spPr>
        <p:txBody>
          <a:bodyPr wrap="none" rtlCol="0">
            <a:spAutoFit/>
          </a:bodyPr>
          <a:lstStyle/>
          <a:p>
            <a:r>
              <a:rPr lang="en-US" dirty="0"/>
              <a:t>CDS implemented mid-2010</a:t>
            </a:r>
          </a:p>
        </p:txBody>
      </p:sp>
      <p:sp>
        <p:nvSpPr>
          <p:cNvPr id="12" name="TextBox 11">
            <a:extLst>
              <a:ext uri="{FF2B5EF4-FFF2-40B4-BE49-F238E27FC236}">
                <a16:creationId xmlns:a16="http://schemas.microsoft.com/office/drawing/2014/main" id="{96301FD1-1699-5200-E161-F5110FC1FB70}"/>
              </a:ext>
            </a:extLst>
          </p:cNvPr>
          <p:cNvSpPr txBox="1"/>
          <p:nvPr/>
        </p:nvSpPr>
        <p:spPr>
          <a:xfrm>
            <a:off x="1113064" y="6491305"/>
            <a:ext cx="9965870" cy="276999"/>
          </a:xfrm>
          <a:prstGeom prst="rect">
            <a:avLst/>
          </a:prstGeom>
          <a:noFill/>
        </p:spPr>
        <p:txBody>
          <a:bodyPr wrap="none" rtlCol="0">
            <a:spAutoFit/>
          </a:bodyPr>
          <a:lstStyle/>
          <a:p>
            <a:r>
              <a:rPr lang="en-US" sz="1200" dirty="0"/>
              <a:t>Adapted from Goodnough LT, Shah N. The next chapter in patient blood management: Real-time clinical decision support.  </a:t>
            </a:r>
            <a:r>
              <a:rPr lang="en-US" sz="1200" i="1" dirty="0"/>
              <a:t>Am J Clin </a:t>
            </a:r>
            <a:r>
              <a:rPr lang="en-US" sz="1200" i="1" dirty="0" err="1"/>
              <a:t>Pathol</a:t>
            </a:r>
            <a:r>
              <a:rPr lang="en-US" sz="1200" dirty="0"/>
              <a:t> 2014;142:741-47. </a:t>
            </a:r>
          </a:p>
        </p:txBody>
      </p:sp>
    </p:spTree>
    <p:extLst>
      <p:ext uri="{BB962C8B-B14F-4D97-AF65-F5344CB8AC3E}">
        <p14:creationId xmlns:p14="http://schemas.microsoft.com/office/powerpoint/2010/main" val="532636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7443" y="365125"/>
            <a:ext cx="8736357" cy="1325563"/>
          </a:xfrm>
        </p:spPr>
        <p:txBody>
          <a:bodyPr/>
          <a:lstStyle/>
          <a:p>
            <a:r>
              <a:rPr lang="en-US" b="1"/>
              <a:t>Key Points</a:t>
            </a:r>
          </a:p>
        </p:txBody>
      </p:sp>
      <p:sp>
        <p:nvSpPr>
          <p:cNvPr id="3" name="Content Placeholder 2"/>
          <p:cNvSpPr>
            <a:spLocks noGrp="1"/>
          </p:cNvSpPr>
          <p:nvPr>
            <p:ph idx="1"/>
          </p:nvPr>
        </p:nvSpPr>
        <p:spPr>
          <a:xfrm>
            <a:off x="838200" y="1825625"/>
            <a:ext cx="10515600" cy="4667250"/>
          </a:xfrm>
        </p:spPr>
        <p:txBody>
          <a:bodyPr>
            <a:normAutofit/>
          </a:bodyPr>
          <a:lstStyle/>
          <a:p>
            <a:r>
              <a:rPr lang="en-US"/>
              <a:t>Clinical decision support (CDS) is a powerful tool that can improve utilization of lab testing and blood products if implemented correctly.</a:t>
            </a:r>
          </a:p>
          <a:p>
            <a:r>
              <a:rPr lang="en-US"/>
              <a:t>CDS can be delivered in several ways; the method used should be matched to the task and goal, and should consider user psychology.</a:t>
            </a:r>
          </a:p>
          <a:p>
            <a:r>
              <a:rPr lang="en-US" b="1"/>
              <a:t>Careful development and monitoring of CDS tools are required </a:t>
            </a:r>
            <a:r>
              <a:rPr lang="en-US"/>
              <a:t>to ensure that they meet their objectives.</a:t>
            </a:r>
          </a:p>
          <a:p>
            <a:r>
              <a:rPr lang="en-US"/>
              <a:t>CDS is most effective when used as part of a program with other educational elements and incentives.</a:t>
            </a:r>
          </a:p>
          <a:p>
            <a:r>
              <a:rPr lang="en-US"/>
              <a:t>Poorly designed or unmonitored CDS will be ignored or could be harmful, and can be detrimental to other, well-designed, CDS</a:t>
            </a:r>
          </a:p>
        </p:txBody>
      </p:sp>
      <p:pic>
        <p:nvPicPr>
          <p:cNvPr id="4" name="Picture 3">
            <a:extLst>
              <a:ext uri="{FF2B5EF4-FFF2-40B4-BE49-F238E27FC236}">
                <a16:creationId xmlns:a16="http://schemas.microsoft.com/office/drawing/2014/main" id="{86793341-7BAB-D579-D430-EDC08B0B683E}"/>
              </a:ext>
            </a:extLst>
          </p:cNvPr>
          <p:cNvPicPr>
            <a:picLocks noChangeAspect="1"/>
          </p:cNvPicPr>
          <p:nvPr/>
        </p:nvPicPr>
        <p:blipFill>
          <a:blip r:embed="rId2">
            <a:duotone>
              <a:schemeClr val="accent5">
                <a:shade val="45000"/>
                <a:satMod val="135000"/>
              </a:schemeClr>
              <a:prstClr val="white"/>
            </a:duotone>
          </a:blip>
          <a:stretch>
            <a:fillRect/>
          </a:stretch>
        </p:blipFill>
        <p:spPr>
          <a:xfrm rot="3078422">
            <a:off x="1094933" y="401420"/>
            <a:ext cx="1265776" cy="1265776"/>
          </a:xfrm>
          <a:prstGeom prst="rect">
            <a:avLst/>
          </a:prstGeom>
        </p:spPr>
      </p:pic>
    </p:spTree>
    <p:extLst>
      <p:ext uri="{BB962C8B-B14F-4D97-AF65-F5344CB8AC3E}">
        <p14:creationId xmlns:p14="http://schemas.microsoft.com/office/powerpoint/2010/main" val="32619428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66C07-A2E3-4C7A-0870-41A32AE84CFD}"/>
              </a:ext>
            </a:extLst>
          </p:cNvPr>
          <p:cNvSpPr>
            <a:spLocks noGrp="1"/>
          </p:cNvSpPr>
          <p:nvPr>
            <p:ph type="title"/>
          </p:nvPr>
        </p:nvSpPr>
        <p:spPr>
          <a:xfrm>
            <a:off x="2149434" y="365125"/>
            <a:ext cx="9204366" cy="1325563"/>
          </a:xfrm>
        </p:spPr>
        <p:txBody>
          <a:bodyPr/>
          <a:lstStyle/>
          <a:p>
            <a:r>
              <a:rPr lang="en-US" b="1" dirty="0"/>
              <a:t>Reading</a:t>
            </a:r>
          </a:p>
        </p:txBody>
      </p:sp>
      <p:sp>
        <p:nvSpPr>
          <p:cNvPr id="3" name="Content Placeholder 2">
            <a:extLst>
              <a:ext uri="{FF2B5EF4-FFF2-40B4-BE49-F238E27FC236}">
                <a16:creationId xmlns:a16="http://schemas.microsoft.com/office/drawing/2014/main" id="{8FE34BB1-5590-46F9-EA1D-30B32F72B982}"/>
              </a:ext>
            </a:extLst>
          </p:cNvPr>
          <p:cNvSpPr>
            <a:spLocks noGrp="1"/>
          </p:cNvSpPr>
          <p:nvPr>
            <p:ph idx="1"/>
          </p:nvPr>
        </p:nvSpPr>
        <p:spPr>
          <a:xfrm>
            <a:off x="1023730" y="1825625"/>
            <a:ext cx="10330069" cy="4351338"/>
          </a:xfrm>
        </p:spPr>
        <p:txBody>
          <a:bodyPr/>
          <a:lstStyle/>
          <a:p>
            <a:pPr marL="0" indent="0">
              <a:buNone/>
            </a:pPr>
            <a:r>
              <a:rPr lang="en-US" dirty="0">
                <a:effectLst/>
              </a:rPr>
              <a:t>Hughes AEO, </a:t>
            </a:r>
            <a:r>
              <a:rPr lang="en-US" dirty="0" err="1">
                <a:effectLst/>
              </a:rPr>
              <a:t>Jackups</a:t>
            </a:r>
            <a:r>
              <a:rPr lang="en-US" dirty="0">
                <a:effectLst/>
              </a:rPr>
              <a:t> R. Clinical decision support for laboratory testing. </a:t>
            </a:r>
            <a:r>
              <a:rPr lang="en-US" i="1" dirty="0">
                <a:effectLst/>
              </a:rPr>
              <a:t>Clinical Chemistry</a:t>
            </a:r>
            <a:r>
              <a:rPr lang="en-US" dirty="0">
                <a:effectLst/>
              </a:rPr>
              <a:t>. 2022;68(3):402-412. doi:</a:t>
            </a:r>
            <a:r>
              <a:rPr lang="en-US" dirty="0">
                <a:effectLst/>
                <a:hlinkClick r:id="rId2"/>
              </a:rPr>
              <a:t>10.1093/clinchem/hvab201</a:t>
            </a:r>
            <a:endParaRPr lang="en-US" dirty="0">
              <a:effectLst/>
            </a:endParaRPr>
          </a:p>
        </p:txBody>
      </p:sp>
      <p:pic>
        <p:nvPicPr>
          <p:cNvPr id="4" name="Picture 3" descr="Shape&#10;&#10;Description automatically generated with low confidence">
            <a:extLst>
              <a:ext uri="{FF2B5EF4-FFF2-40B4-BE49-F238E27FC236}">
                <a16:creationId xmlns:a16="http://schemas.microsoft.com/office/drawing/2014/main" id="{05EA03BA-7032-E4DD-E638-81B4A47E7A4D}"/>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23731" y="534262"/>
            <a:ext cx="987287" cy="987287"/>
          </a:xfrm>
          <a:prstGeom prst="rect">
            <a:avLst/>
          </a:prstGeom>
        </p:spPr>
      </p:pic>
    </p:spTree>
    <p:extLst>
      <p:ext uri="{BB962C8B-B14F-4D97-AF65-F5344CB8AC3E}">
        <p14:creationId xmlns:p14="http://schemas.microsoft.com/office/powerpoint/2010/main" val="15163327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7CB3A-228D-526A-EC15-07655A104891}"/>
              </a:ext>
            </a:extLst>
          </p:cNvPr>
          <p:cNvSpPr>
            <a:spLocks noGrp="1"/>
          </p:cNvSpPr>
          <p:nvPr>
            <p:ph type="title"/>
          </p:nvPr>
        </p:nvSpPr>
        <p:spPr>
          <a:xfrm>
            <a:off x="838200" y="365125"/>
            <a:ext cx="3639207" cy="1325563"/>
          </a:xfrm>
        </p:spPr>
        <p:txBody>
          <a:bodyPr/>
          <a:lstStyle/>
          <a:p>
            <a:r>
              <a:rPr lang="en-US" b="1"/>
              <a:t>Permitted uses</a:t>
            </a:r>
          </a:p>
        </p:txBody>
      </p:sp>
      <p:sp>
        <p:nvSpPr>
          <p:cNvPr id="3" name="Content Placeholder 2">
            <a:extLst>
              <a:ext uri="{FF2B5EF4-FFF2-40B4-BE49-F238E27FC236}">
                <a16:creationId xmlns:a16="http://schemas.microsoft.com/office/drawing/2014/main" id="{73B9CDA8-C7F0-168B-F794-73D3DCDBDED6}"/>
              </a:ext>
            </a:extLst>
          </p:cNvPr>
          <p:cNvSpPr>
            <a:spLocks noGrp="1"/>
          </p:cNvSpPr>
          <p:nvPr>
            <p:ph idx="1"/>
          </p:nvPr>
        </p:nvSpPr>
        <p:spPr>
          <a:xfrm>
            <a:off x="838198" y="1651453"/>
            <a:ext cx="10792147" cy="5032375"/>
          </a:xfrm>
        </p:spPr>
        <p:txBody>
          <a:bodyPr>
            <a:normAutofit/>
          </a:bodyPr>
          <a:lstStyle/>
          <a:p>
            <a:pPr marL="0" indent="0">
              <a:lnSpc>
                <a:spcPct val="110000"/>
              </a:lnSpc>
              <a:buNone/>
            </a:pPr>
            <a:r>
              <a:rPr lang="en-US" sz="1800" dirty="0"/>
              <a:t>© 2023 James H. Harrison, Jr., and Ronald </a:t>
            </a:r>
            <a:r>
              <a:rPr lang="en-US" sz="1800" dirty="0" err="1"/>
              <a:t>Jackups</a:t>
            </a:r>
            <a:r>
              <a:rPr lang="en-US" sz="1800" dirty="0"/>
              <a:t> except as noted below. The original material in this slide set is made available under a </a:t>
            </a:r>
            <a:r>
              <a:rPr lang="en-US" sz="1800" dirty="0">
                <a:hlinkClick r:id="rId2"/>
              </a:rPr>
              <a:t>Creative Commons Attribution 4.0 (CC BY 4.0) International License</a:t>
            </a:r>
            <a:r>
              <a:rPr lang="en-US" sz="1800" dirty="0"/>
              <a:t>. The contents may be used without restriction, modified, and redistributed if they are attributed and any changes are indicated. Some graphical elements are used with permission or according to their own licenses requiring attribution. Attribution links are provided on the slide of use or on the Permitted Uses slide (this slide). These elements may be used and included in modified and redistributed work consistent with the licenses specified at the linked sites, provided that the links are included in the redistributed material. </a:t>
            </a:r>
          </a:p>
          <a:p>
            <a:pPr>
              <a:lnSpc>
                <a:spcPct val="100000"/>
              </a:lnSpc>
              <a:spcAft>
                <a:spcPts val="400"/>
              </a:spcAft>
            </a:pPr>
            <a:r>
              <a:rPr lang="en-US" sz="1600" dirty="0"/>
              <a:t>The cover image is a composite of two </a:t>
            </a:r>
            <a:r>
              <a:rPr lang="en-US" sz="1600" dirty="0">
                <a:hlinkClick r:id="rId3"/>
              </a:rPr>
              <a:t>laboratory images from Pixabay</a:t>
            </a:r>
            <a:r>
              <a:rPr lang="en-US" sz="1600" dirty="0"/>
              <a:t> available for use without attribution.</a:t>
            </a:r>
          </a:p>
          <a:p>
            <a:pPr>
              <a:lnSpc>
                <a:spcPct val="100000"/>
              </a:lnSpc>
              <a:spcBef>
                <a:spcPts val="0"/>
              </a:spcBef>
              <a:spcAft>
                <a:spcPts val="400"/>
              </a:spcAft>
            </a:pPr>
            <a:r>
              <a:rPr lang="en-US" sz="1600" dirty="0">
                <a:hlinkClick r:id="rId4"/>
              </a:rPr>
              <a:t>Agenda</a:t>
            </a:r>
            <a:r>
              <a:rPr lang="en-US" sz="1600" dirty="0"/>
              <a:t>, </a:t>
            </a:r>
            <a:r>
              <a:rPr lang="en-US" sz="1600" dirty="0">
                <a:hlinkClick r:id="rId5"/>
              </a:rPr>
              <a:t>wood</a:t>
            </a:r>
            <a:r>
              <a:rPr lang="en-US" sz="1600" dirty="0"/>
              <a:t>, </a:t>
            </a:r>
            <a:r>
              <a:rPr lang="en-US" sz="1600" dirty="0">
                <a:hlinkClick r:id="rId6"/>
              </a:rPr>
              <a:t>technology</a:t>
            </a:r>
            <a:r>
              <a:rPr lang="en-US" sz="1600" dirty="0"/>
              <a:t>, </a:t>
            </a:r>
            <a:r>
              <a:rPr lang="en-US" sz="1600" dirty="0">
                <a:hlinkClick r:id="rId7"/>
              </a:rPr>
              <a:t>timer</a:t>
            </a:r>
            <a:r>
              <a:rPr lang="en-US" sz="1600" dirty="0"/>
              <a:t>, </a:t>
            </a:r>
            <a:r>
              <a:rPr lang="en-US" sz="1600" dirty="0">
                <a:hlinkClick r:id="rId8"/>
              </a:rPr>
              <a:t>shopping cart</a:t>
            </a:r>
            <a:r>
              <a:rPr lang="en-US" sz="1600" dirty="0"/>
              <a:t>, </a:t>
            </a:r>
            <a:r>
              <a:rPr lang="en-US" sz="1600" dirty="0">
                <a:hlinkClick r:id="rId9"/>
              </a:rPr>
              <a:t>target</a:t>
            </a:r>
            <a:r>
              <a:rPr lang="en-US" sz="1600" dirty="0"/>
              <a:t>, and </a:t>
            </a:r>
            <a:r>
              <a:rPr lang="en-US" sz="1600" dirty="0">
                <a:hlinkClick r:id="rId10"/>
              </a:rPr>
              <a:t>ten commandments</a:t>
            </a:r>
            <a:r>
              <a:rPr lang="en-US" sz="1600" dirty="0"/>
              <a:t> icons created by </a:t>
            </a:r>
            <a:r>
              <a:rPr lang="en-US" sz="1600" dirty="0" err="1">
                <a:hlinkClick r:id="rId11"/>
              </a:rPr>
              <a:t>Freepik</a:t>
            </a:r>
            <a:r>
              <a:rPr lang="en-US" sz="1600" dirty="0"/>
              <a:t> – </a:t>
            </a:r>
            <a:r>
              <a:rPr lang="en-US" sz="1600" dirty="0" err="1">
                <a:hlinkClick r:id="rId12"/>
              </a:rPr>
              <a:t>Flaticon</a:t>
            </a:r>
            <a:endParaRPr lang="en-US" sz="1600" dirty="0"/>
          </a:p>
          <a:p>
            <a:pPr>
              <a:lnSpc>
                <a:spcPct val="100000"/>
              </a:lnSpc>
              <a:spcBef>
                <a:spcPts val="0"/>
              </a:spcBef>
              <a:spcAft>
                <a:spcPts val="400"/>
              </a:spcAft>
            </a:pPr>
            <a:r>
              <a:rPr lang="en-US" sz="1600" dirty="0">
                <a:hlinkClick r:id="rId13"/>
              </a:rPr>
              <a:t>Decision making icons</a:t>
            </a:r>
            <a:r>
              <a:rPr lang="en-US" sz="1600" dirty="0"/>
              <a:t> created by </a:t>
            </a:r>
            <a:r>
              <a:rPr lang="en-US" sz="1600" dirty="0">
                <a:hlinkClick r:id="rId14"/>
              </a:rPr>
              <a:t>Uniconlabs</a:t>
            </a:r>
            <a:r>
              <a:rPr lang="en-US" sz="1600" dirty="0"/>
              <a:t> – </a:t>
            </a:r>
            <a:r>
              <a:rPr lang="en-US" sz="1600" dirty="0">
                <a:hlinkClick r:id="rId12"/>
              </a:rPr>
              <a:t>Flaticon</a:t>
            </a:r>
            <a:endParaRPr lang="en-US" sz="1600" dirty="0"/>
          </a:p>
          <a:p>
            <a:pPr>
              <a:lnSpc>
                <a:spcPct val="100000"/>
              </a:lnSpc>
              <a:spcBef>
                <a:spcPts val="0"/>
              </a:spcBef>
              <a:spcAft>
                <a:spcPts val="400"/>
              </a:spcAft>
            </a:pPr>
            <a:r>
              <a:rPr lang="en-US" sz="1600" dirty="0">
                <a:hlinkClick r:id="rId15"/>
              </a:rPr>
              <a:t>Calendar icons</a:t>
            </a:r>
            <a:r>
              <a:rPr lang="en-US" sz="1600" dirty="0"/>
              <a:t> created by </a:t>
            </a:r>
            <a:r>
              <a:rPr lang="en-US" sz="1600" dirty="0">
                <a:hlinkClick r:id="rId16"/>
              </a:rPr>
              <a:t>IconMarketPK</a:t>
            </a:r>
            <a:r>
              <a:rPr lang="en-US" sz="1600" dirty="0"/>
              <a:t> – </a:t>
            </a:r>
            <a:r>
              <a:rPr lang="en-US" sz="1600" dirty="0">
                <a:hlinkClick r:id="rId12"/>
              </a:rPr>
              <a:t>Flaticon</a:t>
            </a:r>
            <a:endParaRPr lang="en-US" sz="1600" dirty="0"/>
          </a:p>
          <a:p>
            <a:pPr>
              <a:lnSpc>
                <a:spcPct val="100000"/>
              </a:lnSpc>
              <a:spcBef>
                <a:spcPts val="0"/>
              </a:spcBef>
              <a:spcAft>
                <a:spcPts val="400"/>
              </a:spcAft>
            </a:pPr>
            <a:r>
              <a:rPr lang="en-US" sz="1600" dirty="0">
                <a:hlinkClick r:id="rId17"/>
              </a:rPr>
              <a:t>Stress</a:t>
            </a:r>
            <a:r>
              <a:rPr lang="en-US" sz="1600" dirty="0"/>
              <a:t>, </a:t>
            </a:r>
            <a:r>
              <a:rPr lang="en-US" sz="1600" dirty="0">
                <a:hlinkClick r:id="rId18"/>
              </a:rPr>
              <a:t>brain</a:t>
            </a:r>
            <a:r>
              <a:rPr lang="en-US" sz="1600" dirty="0"/>
              <a:t>, and </a:t>
            </a:r>
            <a:r>
              <a:rPr lang="en-US" sz="1600" dirty="0">
                <a:hlinkClick r:id="rId19"/>
              </a:rPr>
              <a:t>key</a:t>
            </a:r>
            <a:r>
              <a:rPr lang="en-US" sz="1600" dirty="0"/>
              <a:t> icons created by </a:t>
            </a:r>
            <a:r>
              <a:rPr lang="en-US" sz="1600" dirty="0">
                <a:hlinkClick r:id="rId20"/>
              </a:rPr>
              <a:t>juicy_fish</a:t>
            </a:r>
            <a:r>
              <a:rPr lang="en-US" sz="1600" dirty="0"/>
              <a:t> – </a:t>
            </a:r>
            <a:r>
              <a:rPr lang="en-US" sz="1600" dirty="0">
                <a:hlinkClick r:id="rId12"/>
              </a:rPr>
              <a:t>Flaticon</a:t>
            </a:r>
            <a:endParaRPr lang="en-US" sz="1600" dirty="0"/>
          </a:p>
          <a:p>
            <a:pPr>
              <a:lnSpc>
                <a:spcPct val="100000"/>
              </a:lnSpc>
              <a:spcBef>
                <a:spcPts val="0"/>
              </a:spcBef>
              <a:spcAft>
                <a:spcPts val="400"/>
              </a:spcAft>
            </a:pPr>
            <a:r>
              <a:rPr lang="en-US" sz="1600" dirty="0">
                <a:hlinkClick r:id="rId21"/>
              </a:rPr>
              <a:t>Puzzle icons</a:t>
            </a:r>
            <a:r>
              <a:rPr lang="en-US" sz="1600" dirty="0"/>
              <a:t> created by </a:t>
            </a:r>
            <a:r>
              <a:rPr lang="en-US" sz="1600" dirty="0">
                <a:hlinkClick r:id="rId22"/>
              </a:rPr>
              <a:t>mynamepong</a:t>
            </a:r>
            <a:r>
              <a:rPr lang="en-US" sz="1600" dirty="0"/>
              <a:t> – </a:t>
            </a:r>
            <a:r>
              <a:rPr lang="en-US" sz="1600" dirty="0">
                <a:hlinkClick r:id="rId12"/>
              </a:rPr>
              <a:t>Flaticon</a:t>
            </a:r>
            <a:endParaRPr lang="en-US" sz="1600" dirty="0"/>
          </a:p>
          <a:p>
            <a:pPr>
              <a:lnSpc>
                <a:spcPct val="100000"/>
              </a:lnSpc>
              <a:spcBef>
                <a:spcPts val="0"/>
              </a:spcBef>
              <a:spcAft>
                <a:spcPts val="400"/>
              </a:spcAft>
            </a:pPr>
            <a:r>
              <a:rPr lang="en-US" sz="1600" dirty="0">
                <a:hlinkClick r:id="rId23"/>
              </a:rPr>
              <a:t>Decision tree icon</a:t>
            </a:r>
            <a:r>
              <a:rPr lang="en-US" sz="1600" dirty="0"/>
              <a:t> created by </a:t>
            </a:r>
            <a:r>
              <a:rPr lang="en-US" sz="1600" dirty="0" err="1">
                <a:hlinkClick r:id="rId24"/>
              </a:rPr>
              <a:t>orvipixel</a:t>
            </a:r>
            <a:r>
              <a:rPr lang="en-US" sz="1600" dirty="0"/>
              <a:t> – </a:t>
            </a:r>
            <a:r>
              <a:rPr lang="en-US" sz="1600" dirty="0">
                <a:hlinkClick r:id="rId12"/>
              </a:rPr>
              <a:t>Flaticon</a:t>
            </a:r>
            <a:endParaRPr lang="en-US" sz="1600" dirty="0"/>
          </a:p>
          <a:p>
            <a:pPr>
              <a:lnSpc>
                <a:spcPct val="100000"/>
              </a:lnSpc>
              <a:spcBef>
                <a:spcPts val="0"/>
              </a:spcBef>
              <a:spcAft>
                <a:spcPts val="400"/>
              </a:spcAft>
            </a:pPr>
            <a:r>
              <a:rPr lang="en-US" sz="1600" dirty="0">
                <a:hlinkClick r:id="rId25"/>
              </a:rPr>
              <a:t>Book icon</a:t>
            </a:r>
            <a:r>
              <a:rPr lang="en-US" sz="1600" dirty="0"/>
              <a:t> created by </a:t>
            </a:r>
            <a:r>
              <a:rPr lang="en-US" sz="1600" dirty="0">
                <a:hlinkClick r:id="rId26"/>
              </a:rPr>
              <a:t>Good Ware</a:t>
            </a:r>
            <a:r>
              <a:rPr lang="en-US" sz="1600" dirty="0"/>
              <a:t> – </a:t>
            </a:r>
            <a:r>
              <a:rPr lang="en-US" sz="1600" dirty="0" err="1">
                <a:hlinkClick r:id="rId12"/>
              </a:rPr>
              <a:t>Flaticon</a:t>
            </a:r>
            <a:endParaRPr lang="en-US" sz="1600" dirty="0"/>
          </a:p>
        </p:txBody>
      </p:sp>
      <p:pic>
        <p:nvPicPr>
          <p:cNvPr id="5" name="Picture 4">
            <a:extLst>
              <a:ext uri="{FF2B5EF4-FFF2-40B4-BE49-F238E27FC236}">
                <a16:creationId xmlns:a16="http://schemas.microsoft.com/office/drawing/2014/main" id="{B08548B2-01BF-8F0B-B838-E25CAA1FE11B}"/>
              </a:ext>
            </a:extLst>
          </p:cNvPr>
          <p:cNvPicPr>
            <a:picLocks noChangeAspect="1"/>
          </p:cNvPicPr>
          <p:nvPr/>
        </p:nvPicPr>
        <p:blipFill>
          <a:blip r:embed="rId27"/>
          <a:stretch>
            <a:fillRect/>
          </a:stretch>
        </p:blipFill>
        <p:spPr>
          <a:xfrm>
            <a:off x="4463143" y="818356"/>
            <a:ext cx="1219200" cy="419100"/>
          </a:xfrm>
          <a:prstGeom prst="rect">
            <a:avLst/>
          </a:prstGeom>
        </p:spPr>
      </p:pic>
    </p:spTree>
    <p:extLst>
      <p:ext uri="{BB962C8B-B14F-4D97-AF65-F5344CB8AC3E}">
        <p14:creationId xmlns:p14="http://schemas.microsoft.com/office/powerpoint/2010/main" val="3400709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5857"/>
          </a:xfrm>
        </p:spPr>
        <p:txBody>
          <a:bodyPr/>
          <a:lstStyle/>
          <a:p>
            <a:r>
              <a:rPr lang="en-US" b="1"/>
              <a:t>Getting people to do the right thing</a:t>
            </a:r>
          </a:p>
        </p:txBody>
      </p:sp>
      <p:sp>
        <p:nvSpPr>
          <p:cNvPr id="3" name="Content Placeholder 2"/>
          <p:cNvSpPr>
            <a:spLocks noGrp="1"/>
          </p:cNvSpPr>
          <p:nvPr>
            <p:ph idx="1"/>
          </p:nvPr>
        </p:nvSpPr>
        <p:spPr>
          <a:xfrm>
            <a:off x="838200" y="1656081"/>
            <a:ext cx="7465541" cy="4755126"/>
          </a:xfrm>
        </p:spPr>
        <p:txBody>
          <a:bodyPr>
            <a:normAutofit/>
          </a:bodyPr>
          <a:lstStyle/>
          <a:p>
            <a:pPr marL="0" indent="0">
              <a:buNone/>
            </a:pPr>
            <a:r>
              <a:rPr lang="en-US" sz="3200" b="1"/>
              <a:t>Anti-littering</a:t>
            </a:r>
          </a:p>
          <a:p>
            <a:r>
              <a:rPr lang="en-US" sz="2400"/>
              <a:t>Location: Texas, 1985</a:t>
            </a:r>
          </a:p>
          <a:p>
            <a:r>
              <a:rPr lang="en-US" sz="2400"/>
              <a:t>Problem: High rate of littering on state highways</a:t>
            </a:r>
          </a:p>
          <a:p>
            <a:r>
              <a:rPr lang="en-US" sz="2400"/>
              <a:t>Intervention: Signs, </a:t>
            </a:r>
            <a:r>
              <a:rPr lang="en-US" sz="2400" b="1"/>
              <a:t>“Don’t Mess With Texas!”</a:t>
            </a:r>
          </a:p>
          <a:p>
            <a:pPr lvl="1"/>
            <a:r>
              <a:rPr lang="en-US" sz="2000"/>
              <a:t>Extensive campaign launched by Stevie Ray Vaughn, multiple other celebrities contributed</a:t>
            </a:r>
          </a:p>
          <a:p>
            <a:pPr lvl="1"/>
            <a:r>
              <a:rPr lang="en-US" sz="2000"/>
              <a:t>Significant penalties, messaging maintained over years</a:t>
            </a:r>
          </a:p>
          <a:p>
            <a:r>
              <a:rPr lang="en-US" sz="2400"/>
              <a:t>Result: Littering decreased by 72% over 4 years.</a:t>
            </a:r>
          </a:p>
          <a:p>
            <a:r>
              <a:rPr lang="en-US" sz="2400"/>
              <a:t>Conclusion: How you do it is important</a:t>
            </a:r>
          </a:p>
          <a:p>
            <a:pPr lvl="1"/>
            <a:r>
              <a:rPr lang="en-US" sz="2000"/>
              <a:t>Short, direct messages that invoke social norms can change behavior</a:t>
            </a:r>
          </a:p>
          <a:p>
            <a:pPr lvl="1"/>
            <a:r>
              <a:rPr lang="en-US" sz="2000"/>
              <a:t>Most effective as part of multi-pronged effort</a:t>
            </a:r>
          </a:p>
        </p:txBody>
      </p:sp>
      <p:pic>
        <p:nvPicPr>
          <p:cNvPr id="5" name="Picture 4"/>
          <p:cNvPicPr>
            <a:picLocks noChangeAspect="1"/>
          </p:cNvPicPr>
          <p:nvPr/>
        </p:nvPicPr>
        <p:blipFill>
          <a:blip r:embed="rId2"/>
          <a:stretch>
            <a:fillRect/>
          </a:stretch>
        </p:blipFill>
        <p:spPr>
          <a:xfrm>
            <a:off x="8682605" y="3905307"/>
            <a:ext cx="2671196" cy="2505900"/>
          </a:xfrm>
          <a:prstGeom prst="rect">
            <a:avLst/>
          </a:prstGeom>
        </p:spPr>
      </p:pic>
      <p:sp>
        <p:nvSpPr>
          <p:cNvPr id="7" name="TextBox 6"/>
          <p:cNvSpPr txBox="1"/>
          <p:nvPr/>
        </p:nvSpPr>
        <p:spPr>
          <a:xfrm>
            <a:off x="9532204" y="6411207"/>
            <a:ext cx="971997" cy="338554"/>
          </a:xfrm>
          <a:prstGeom prst="rect">
            <a:avLst/>
          </a:prstGeom>
          <a:noFill/>
        </p:spPr>
        <p:txBody>
          <a:bodyPr wrap="none" rtlCol="0">
            <a:spAutoFit/>
          </a:bodyPr>
          <a:lstStyle/>
          <a:p>
            <a:r>
              <a:rPr lang="en-US" sz="1600"/>
              <a:t>txdot.gov</a:t>
            </a:r>
          </a:p>
        </p:txBody>
      </p:sp>
      <p:sp>
        <p:nvSpPr>
          <p:cNvPr id="10" name="TextBox 9"/>
          <p:cNvSpPr txBox="1"/>
          <p:nvPr/>
        </p:nvSpPr>
        <p:spPr>
          <a:xfrm>
            <a:off x="9365427" y="3505232"/>
            <a:ext cx="1305550" cy="338554"/>
          </a:xfrm>
          <a:prstGeom prst="rect">
            <a:avLst/>
          </a:prstGeom>
          <a:noFill/>
        </p:spPr>
        <p:txBody>
          <a:bodyPr wrap="none" rtlCol="0">
            <a:spAutoFit/>
          </a:bodyPr>
          <a:lstStyle/>
          <a:p>
            <a:r>
              <a:rPr lang="en-US" sz="1600"/>
              <a:t>wikipedia.org</a:t>
            </a:r>
          </a:p>
        </p:txBody>
      </p:sp>
      <p:sp>
        <p:nvSpPr>
          <p:cNvPr id="8" name="TextBox 7"/>
          <p:cNvSpPr txBox="1"/>
          <p:nvPr/>
        </p:nvSpPr>
        <p:spPr>
          <a:xfrm>
            <a:off x="838200" y="6411207"/>
            <a:ext cx="6934462" cy="338554"/>
          </a:xfrm>
          <a:prstGeom prst="rect">
            <a:avLst/>
          </a:prstGeom>
          <a:noFill/>
        </p:spPr>
        <p:txBody>
          <a:bodyPr wrap="none" rtlCol="0">
            <a:spAutoFit/>
          </a:bodyPr>
          <a:lstStyle/>
          <a:p>
            <a:r>
              <a:rPr lang="en-US" sz="1600"/>
              <a:t>McClure T &amp; Spence R. </a:t>
            </a:r>
            <a:r>
              <a:rPr lang="en-US" sz="1600" i="1"/>
              <a:t>Don't Mess with Texas: The Story Behind the Legend</a:t>
            </a:r>
            <a:r>
              <a:rPr lang="en-US" sz="1600"/>
              <a:t>. 2006</a:t>
            </a:r>
          </a:p>
        </p:txBody>
      </p:sp>
      <p:pic>
        <p:nvPicPr>
          <p:cNvPr id="6" name="Picture 5" descr="A white sign with black text&#10;&#10;Description automatically generated with low confidence">
            <a:extLst>
              <a:ext uri="{FF2B5EF4-FFF2-40B4-BE49-F238E27FC236}">
                <a16:creationId xmlns:a16="http://schemas.microsoft.com/office/drawing/2014/main" id="{33E78589-75D3-6CA7-22EE-BFEB457B26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1702" y="1287771"/>
            <a:ext cx="2572999" cy="2141229"/>
          </a:xfrm>
          <a:prstGeom prst="rect">
            <a:avLst/>
          </a:prstGeom>
        </p:spPr>
      </p:pic>
    </p:spTree>
    <p:extLst>
      <p:ext uri="{BB962C8B-B14F-4D97-AF65-F5344CB8AC3E}">
        <p14:creationId xmlns:p14="http://schemas.microsoft.com/office/powerpoint/2010/main" val="311364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786"/>
            <a:ext cx="10515600" cy="1325563"/>
          </a:xfrm>
        </p:spPr>
        <p:txBody>
          <a:bodyPr/>
          <a:lstStyle/>
          <a:p>
            <a:r>
              <a:rPr lang="en-US" b="1"/>
              <a:t>Systems of decision-making (</a:t>
            </a:r>
            <a:r>
              <a:rPr lang="en-US" b="1" err="1"/>
              <a:t>Kahneman</a:t>
            </a:r>
            <a:r>
              <a:rPr lang="en-US" b="1"/>
              <a:t>)</a:t>
            </a:r>
          </a:p>
        </p:txBody>
      </p:sp>
      <p:sp>
        <p:nvSpPr>
          <p:cNvPr id="6" name="TextBox 5"/>
          <p:cNvSpPr txBox="1"/>
          <p:nvPr/>
        </p:nvSpPr>
        <p:spPr>
          <a:xfrm>
            <a:off x="8955975" y="2516084"/>
            <a:ext cx="2415495" cy="2492990"/>
          </a:xfrm>
          <a:prstGeom prst="rect">
            <a:avLst/>
          </a:prstGeom>
          <a:noFill/>
        </p:spPr>
        <p:txBody>
          <a:bodyPr wrap="square" rtlCol="0">
            <a:spAutoFit/>
          </a:bodyPr>
          <a:lstStyle/>
          <a:p>
            <a:r>
              <a:rPr lang="en-US" sz="2400" b="1" u="sng" dirty="0"/>
              <a:t>Type II</a:t>
            </a:r>
          </a:p>
          <a:p>
            <a:r>
              <a:rPr lang="en-US" i="1" dirty="0"/>
              <a:t>Reflective</a:t>
            </a:r>
          </a:p>
          <a:p>
            <a:r>
              <a:rPr lang="en-US" dirty="0"/>
              <a:t>Rational, analytical</a:t>
            </a:r>
          </a:p>
          <a:p>
            <a:r>
              <a:rPr lang="en-US" dirty="0"/>
              <a:t>decisions based on careful consideration</a:t>
            </a:r>
          </a:p>
          <a:p>
            <a:pPr marL="285750" indent="-285750">
              <a:buFont typeface="Arial" panose="020B0604020202020204" pitchFamily="34" charset="0"/>
              <a:buChar char="•"/>
            </a:pPr>
            <a:r>
              <a:rPr lang="en-US" dirty="0"/>
              <a:t>Evidence-based medicine</a:t>
            </a:r>
          </a:p>
          <a:p>
            <a:pPr marL="285750" indent="-285750">
              <a:buFont typeface="Arial" panose="020B0604020202020204" pitchFamily="34" charset="0"/>
              <a:buChar char="•"/>
            </a:pPr>
            <a:r>
              <a:rPr lang="en-US" dirty="0"/>
              <a:t>Risk-benefit analysis</a:t>
            </a:r>
          </a:p>
        </p:txBody>
      </p:sp>
      <p:sp>
        <p:nvSpPr>
          <p:cNvPr id="9" name="TextBox 8"/>
          <p:cNvSpPr txBox="1"/>
          <p:nvPr/>
        </p:nvSpPr>
        <p:spPr>
          <a:xfrm>
            <a:off x="877489" y="2516084"/>
            <a:ext cx="2900750" cy="2400657"/>
          </a:xfrm>
          <a:prstGeom prst="rect">
            <a:avLst/>
          </a:prstGeom>
          <a:noFill/>
        </p:spPr>
        <p:txBody>
          <a:bodyPr wrap="square" rtlCol="0">
            <a:spAutoFit/>
          </a:bodyPr>
          <a:lstStyle/>
          <a:p>
            <a:r>
              <a:rPr lang="en-US" sz="2400" b="1" u="sng" dirty="0"/>
              <a:t>Type I</a:t>
            </a:r>
          </a:p>
          <a:p>
            <a:r>
              <a:rPr lang="en-US" i="1" dirty="0"/>
              <a:t>Automatic</a:t>
            </a:r>
          </a:p>
          <a:p>
            <a:r>
              <a:rPr lang="en-US" dirty="0"/>
              <a:t>Real-world, imperfect</a:t>
            </a:r>
          </a:p>
          <a:p>
            <a:r>
              <a:rPr lang="en-US" dirty="0"/>
              <a:t>decisions based on</a:t>
            </a:r>
            <a:br>
              <a:rPr lang="en-US" dirty="0"/>
            </a:br>
            <a:r>
              <a:rPr lang="en-US" dirty="0"/>
              <a:t>limited information and time</a:t>
            </a:r>
          </a:p>
          <a:p>
            <a:pPr marL="285750" indent="-285750">
              <a:buFont typeface="Arial" panose="020B0604020202020204" pitchFamily="34" charset="0"/>
              <a:buChar char="•"/>
            </a:pPr>
            <a:r>
              <a:rPr lang="en-US" dirty="0"/>
              <a:t>Cognitive heuristics</a:t>
            </a:r>
            <a:br>
              <a:rPr lang="en-US" dirty="0"/>
            </a:br>
            <a:r>
              <a:rPr lang="en-US" dirty="0"/>
              <a:t>(“rules of thumb”)</a:t>
            </a:r>
          </a:p>
          <a:p>
            <a:pPr marL="285750" indent="-285750">
              <a:buFont typeface="Arial" panose="020B0604020202020204" pitchFamily="34" charset="0"/>
              <a:buChar char="•"/>
            </a:pPr>
            <a:r>
              <a:rPr lang="en-US" dirty="0"/>
              <a:t>Cognitive biases</a:t>
            </a:r>
          </a:p>
        </p:txBody>
      </p:sp>
      <p:sp>
        <p:nvSpPr>
          <p:cNvPr id="7" name="TextBox 6"/>
          <p:cNvSpPr txBox="1"/>
          <p:nvPr/>
        </p:nvSpPr>
        <p:spPr>
          <a:xfrm>
            <a:off x="8821225" y="6310090"/>
            <a:ext cx="3290773" cy="523220"/>
          </a:xfrm>
          <a:prstGeom prst="rect">
            <a:avLst/>
          </a:prstGeom>
          <a:noFill/>
        </p:spPr>
        <p:txBody>
          <a:bodyPr wrap="none" rtlCol="0">
            <a:spAutoFit/>
          </a:bodyPr>
          <a:lstStyle/>
          <a:p>
            <a:r>
              <a:rPr lang="en-US" sz="1400" err="1"/>
              <a:t>Kahneman</a:t>
            </a:r>
            <a:r>
              <a:rPr lang="en-US" sz="1400"/>
              <a:t> D. </a:t>
            </a:r>
            <a:r>
              <a:rPr lang="en-US" sz="1400" i="1"/>
              <a:t>Thinking Fast and Slow</a:t>
            </a:r>
            <a:r>
              <a:rPr lang="en-US" sz="1400"/>
              <a:t>. 2011</a:t>
            </a:r>
          </a:p>
          <a:p>
            <a:r>
              <a:rPr lang="en-US" sz="1400" err="1"/>
              <a:t>Thaler</a:t>
            </a:r>
            <a:r>
              <a:rPr lang="en-US" sz="1400"/>
              <a:t> RH &amp; </a:t>
            </a:r>
            <a:r>
              <a:rPr lang="en-US" sz="1400" err="1"/>
              <a:t>Sustein</a:t>
            </a:r>
            <a:r>
              <a:rPr lang="en-US" sz="1400"/>
              <a:t> SR. </a:t>
            </a:r>
            <a:r>
              <a:rPr lang="en-US" sz="1400" i="1"/>
              <a:t>Nudge</a:t>
            </a:r>
            <a:r>
              <a:rPr lang="en-US" sz="1400"/>
              <a:t>. 2008</a:t>
            </a:r>
          </a:p>
        </p:txBody>
      </p:sp>
      <p:pic>
        <p:nvPicPr>
          <p:cNvPr id="4" name="Picture 3" descr="Shape&#10;&#10;Description automatically generated with low confidence">
            <a:extLst>
              <a:ext uri="{FF2B5EF4-FFF2-40B4-BE49-F238E27FC236}">
                <a16:creationId xmlns:a16="http://schemas.microsoft.com/office/drawing/2014/main" id="{96A0257F-197E-F60E-76BD-BA0953906586}"/>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044354" y="1619691"/>
            <a:ext cx="560749" cy="560749"/>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1A95738A-3335-2CE9-9000-D3A7FFCE3199}"/>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65500" y="3259583"/>
            <a:ext cx="560749" cy="560749"/>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5FBC4DE2-BF24-CAA8-DE5F-05A846629397}"/>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65502" y="1619690"/>
            <a:ext cx="560749" cy="560749"/>
          </a:xfrm>
          <a:prstGeom prst="rect">
            <a:avLst/>
          </a:prstGeom>
        </p:spPr>
      </p:pic>
      <p:pic>
        <p:nvPicPr>
          <p:cNvPr id="16" name="Picture 15" descr="Shape&#10;&#10;Description automatically generated with low confidence">
            <a:extLst>
              <a:ext uri="{FF2B5EF4-FFF2-40B4-BE49-F238E27FC236}">
                <a16:creationId xmlns:a16="http://schemas.microsoft.com/office/drawing/2014/main" id="{2EFC11E8-4E18-4A8C-DD3C-6A547F2EC3EE}"/>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65501" y="2437651"/>
            <a:ext cx="560749" cy="560749"/>
          </a:xfrm>
          <a:prstGeom prst="rect">
            <a:avLst/>
          </a:prstGeom>
        </p:spPr>
      </p:pic>
      <p:pic>
        <p:nvPicPr>
          <p:cNvPr id="18" name="Picture 17" descr="Shape&#10;&#10;Description automatically generated with low confidence">
            <a:extLst>
              <a:ext uri="{FF2B5EF4-FFF2-40B4-BE49-F238E27FC236}">
                <a16:creationId xmlns:a16="http://schemas.microsoft.com/office/drawing/2014/main" id="{13FAF403-0D10-5C42-6BD9-24C20164B939}"/>
              </a:ext>
            </a:extLst>
          </p:cNvPr>
          <p:cNvPicPr>
            <a:picLocks noChangeAspect="1"/>
          </p:cNvPicPr>
          <p:nvPr/>
        </p:nvPicPr>
        <p:blipFill>
          <a:blip r:embed="rId7">
            <a:duotone>
              <a:schemeClr val="accent1">
                <a:shade val="45000"/>
                <a:satMod val="135000"/>
              </a:schemeClr>
              <a:prstClr val="white"/>
            </a:duotone>
            <a:alphaModFix amt="50000"/>
            <a:extLst>
              <a:ext uri="{28A0092B-C50C-407E-A947-70E740481C1C}">
                <a14:useLocalDpi xmlns:a14="http://schemas.microsoft.com/office/drawing/2010/main" val="0"/>
              </a:ext>
            </a:extLst>
          </a:blip>
          <a:stretch>
            <a:fillRect/>
          </a:stretch>
        </p:blipFill>
        <p:spPr>
          <a:xfrm>
            <a:off x="4044356" y="2439637"/>
            <a:ext cx="560749" cy="560749"/>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A099AFCE-2A28-8D2C-F60B-1535A76A2372}"/>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044356" y="3259583"/>
            <a:ext cx="560749" cy="560749"/>
          </a:xfrm>
          <a:prstGeom prst="rect">
            <a:avLst/>
          </a:prstGeom>
        </p:spPr>
      </p:pic>
      <p:pic>
        <p:nvPicPr>
          <p:cNvPr id="22" name="Picture 21" descr="Shape&#10;&#10;Description automatically generated with low confidence">
            <a:extLst>
              <a:ext uri="{FF2B5EF4-FFF2-40B4-BE49-F238E27FC236}">
                <a16:creationId xmlns:a16="http://schemas.microsoft.com/office/drawing/2014/main" id="{AEF5FA09-0AF1-3D2E-E062-65EB92338C4B}"/>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044355" y="4079529"/>
            <a:ext cx="560749" cy="560749"/>
          </a:xfrm>
          <a:prstGeom prst="rect">
            <a:avLst/>
          </a:prstGeom>
        </p:spPr>
      </p:pic>
      <p:pic>
        <p:nvPicPr>
          <p:cNvPr id="24" name="Picture 23" descr="Shape&#10;&#10;Description automatically generated with low confidence">
            <a:extLst>
              <a:ext uri="{FF2B5EF4-FFF2-40B4-BE49-F238E27FC236}">
                <a16:creationId xmlns:a16="http://schemas.microsoft.com/office/drawing/2014/main" id="{60F54C57-BFF4-7F49-D48B-84B5CF51AAA9}"/>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65499" y="4077544"/>
            <a:ext cx="560749" cy="560749"/>
          </a:xfrm>
          <a:prstGeom prst="rect">
            <a:avLst/>
          </a:prstGeom>
        </p:spPr>
      </p:pic>
      <p:pic>
        <p:nvPicPr>
          <p:cNvPr id="26" name="Picture 25" descr="Shape&#10;&#10;Description automatically generated with low confidence">
            <a:extLst>
              <a:ext uri="{FF2B5EF4-FFF2-40B4-BE49-F238E27FC236}">
                <a16:creationId xmlns:a16="http://schemas.microsoft.com/office/drawing/2014/main" id="{7CD586D0-9104-A3E6-B199-50ABFD528CAA}"/>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044355" y="4899474"/>
            <a:ext cx="560749" cy="560749"/>
          </a:xfrm>
          <a:prstGeom prst="rect">
            <a:avLst/>
          </a:prstGeom>
        </p:spPr>
      </p:pic>
      <p:pic>
        <p:nvPicPr>
          <p:cNvPr id="27" name="Picture 26" descr="Shape&#10;&#10;Description automatically generated with low confidence">
            <a:extLst>
              <a:ext uri="{FF2B5EF4-FFF2-40B4-BE49-F238E27FC236}">
                <a16:creationId xmlns:a16="http://schemas.microsoft.com/office/drawing/2014/main" id="{7CEA57B3-3B8B-D194-8BF0-6D47554A7602}"/>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65499" y="4899474"/>
            <a:ext cx="560749" cy="560749"/>
          </a:xfrm>
          <a:prstGeom prst="rect">
            <a:avLst/>
          </a:prstGeom>
        </p:spPr>
      </p:pic>
      <p:sp>
        <p:nvSpPr>
          <p:cNvPr id="28" name="Oval 27">
            <a:extLst>
              <a:ext uri="{FF2B5EF4-FFF2-40B4-BE49-F238E27FC236}">
                <a16:creationId xmlns:a16="http://schemas.microsoft.com/office/drawing/2014/main" id="{F3C6E450-8528-21EF-0812-211ABB61364C}"/>
              </a:ext>
            </a:extLst>
          </p:cNvPr>
          <p:cNvSpPr/>
          <p:nvPr/>
        </p:nvSpPr>
        <p:spPr>
          <a:xfrm>
            <a:off x="4071485" y="4928349"/>
            <a:ext cx="182881" cy="182881"/>
          </a:xfrm>
          <a:prstGeom prst="ellipse">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3B9BCC2-0B57-3F6A-7AE0-C2C710AB05DF}"/>
              </a:ext>
            </a:extLst>
          </p:cNvPr>
          <p:cNvSpPr/>
          <p:nvPr/>
        </p:nvSpPr>
        <p:spPr>
          <a:xfrm>
            <a:off x="7112746" y="4929452"/>
            <a:ext cx="182881" cy="182881"/>
          </a:xfrm>
          <a:prstGeom prst="ellipse">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7168D8F-BBE4-608A-6788-549AD332295F}"/>
              </a:ext>
            </a:extLst>
          </p:cNvPr>
          <p:cNvSpPr txBox="1"/>
          <p:nvPr/>
        </p:nvSpPr>
        <p:spPr>
          <a:xfrm>
            <a:off x="4779743" y="1726708"/>
            <a:ext cx="558999" cy="369332"/>
          </a:xfrm>
          <a:prstGeom prst="rect">
            <a:avLst/>
          </a:prstGeom>
          <a:noFill/>
        </p:spPr>
        <p:txBody>
          <a:bodyPr wrap="none" rtlCol="0">
            <a:spAutoFit/>
          </a:bodyPr>
          <a:lstStyle/>
          <a:p>
            <a:r>
              <a:rPr lang="en-US"/>
              <a:t>Fast</a:t>
            </a:r>
          </a:p>
        </p:txBody>
      </p:sp>
      <p:sp>
        <p:nvSpPr>
          <p:cNvPr id="31" name="TextBox 30">
            <a:extLst>
              <a:ext uri="{FF2B5EF4-FFF2-40B4-BE49-F238E27FC236}">
                <a16:creationId xmlns:a16="http://schemas.microsoft.com/office/drawing/2014/main" id="{F96ED714-B4C0-8992-5856-C73B799F727B}"/>
              </a:ext>
            </a:extLst>
          </p:cNvPr>
          <p:cNvSpPr txBox="1"/>
          <p:nvPr/>
        </p:nvSpPr>
        <p:spPr>
          <a:xfrm>
            <a:off x="4779742" y="2533359"/>
            <a:ext cx="1367362" cy="369332"/>
          </a:xfrm>
          <a:prstGeom prst="rect">
            <a:avLst/>
          </a:prstGeom>
          <a:noFill/>
        </p:spPr>
        <p:txBody>
          <a:bodyPr wrap="none" rtlCol="0">
            <a:spAutoFit/>
          </a:bodyPr>
          <a:lstStyle/>
          <a:p>
            <a:r>
              <a:rPr lang="en-US"/>
              <a:t>Unconscious</a:t>
            </a:r>
          </a:p>
        </p:txBody>
      </p:sp>
      <p:sp>
        <p:nvSpPr>
          <p:cNvPr id="32" name="TextBox 31">
            <a:extLst>
              <a:ext uri="{FF2B5EF4-FFF2-40B4-BE49-F238E27FC236}">
                <a16:creationId xmlns:a16="http://schemas.microsoft.com/office/drawing/2014/main" id="{CB4AF0A0-D471-644B-E5FD-4D50D6E402EE}"/>
              </a:ext>
            </a:extLst>
          </p:cNvPr>
          <p:cNvSpPr txBox="1"/>
          <p:nvPr/>
        </p:nvSpPr>
        <p:spPr>
          <a:xfrm>
            <a:off x="4779741" y="3378512"/>
            <a:ext cx="1156535" cy="369332"/>
          </a:xfrm>
          <a:prstGeom prst="rect">
            <a:avLst/>
          </a:prstGeom>
          <a:noFill/>
        </p:spPr>
        <p:txBody>
          <a:bodyPr wrap="none" rtlCol="0">
            <a:spAutoFit/>
          </a:bodyPr>
          <a:lstStyle/>
          <a:p>
            <a:r>
              <a:rPr lang="en-US" dirty="0"/>
              <a:t>Automatic</a:t>
            </a:r>
          </a:p>
        </p:txBody>
      </p:sp>
      <p:sp>
        <p:nvSpPr>
          <p:cNvPr id="33" name="TextBox 32">
            <a:extLst>
              <a:ext uri="{FF2B5EF4-FFF2-40B4-BE49-F238E27FC236}">
                <a16:creationId xmlns:a16="http://schemas.microsoft.com/office/drawing/2014/main" id="{67C05E55-C113-9EED-7456-49EC155540F9}"/>
              </a:ext>
            </a:extLst>
          </p:cNvPr>
          <p:cNvSpPr txBox="1"/>
          <p:nvPr/>
        </p:nvSpPr>
        <p:spPr>
          <a:xfrm>
            <a:off x="4779741" y="4050953"/>
            <a:ext cx="1048685" cy="646331"/>
          </a:xfrm>
          <a:prstGeom prst="rect">
            <a:avLst/>
          </a:prstGeom>
          <a:noFill/>
        </p:spPr>
        <p:txBody>
          <a:bodyPr wrap="none" rtlCol="0">
            <a:spAutoFit/>
          </a:bodyPr>
          <a:lstStyle/>
          <a:p>
            <a:r>
              <a:rPr lang="en-US" dirty="0"/>
              <a:t>Everyday</a:t>
            </a:r>
          </a:p>
          <a:p>
            <a:r>
              <a:rPr lang="en-US" dirty="0"/>
              <a:t>decisions</a:t>
            </a:r>
          </a:p>
        </p:txBody>
      </p:sp>
      <p:sp>
        <p:nvSpPr>
          <p:cNvPr id="34" name="TextBox 33">
            <a:extLst>
              <a:ext uri="{FF2B5EF4-FFF2-40B4-BE49-F238E27FC236}">
                <a16:creationId xmlns:a16="http://schemas.microsoft.com/office/drawing/2014/main" id="{681D307C-37F5-8355-AFE3-5AE2DFBBAD72}"/>
              </a:ext>
            </a:extLst>
          </p:cNvPr>
          <p:cNvSpPr txBox="1"/>
          <p:nvPr/>
        </p:nvSpPr>
        <p:spPr>
          <a:xfrm>
            <a:off x="4779741" y="4856682"/>
            <a:ext cx="741998" cy="646331"/>
          </a:xfrm>
          <a:prstGeom prst="rect">
            <a:avLst/>
          </a:prstGeom>
          <a:noFill/>
        </p:spPr>
        <p:txBody>
          <a:bodyPr wrap="none" rtlCol="0">
            <a:spAutoFit/>
          </a:bodyPr>
          <a:lstStyle/>
          <a:p>
            <a:r>
              <a:rPr lang="en-US" dirty="0"/>
              <a:t>Error</a:t>
            </a:r>
          </a:p>
          <a:p>
            <a:r>
              <a:rPr lang="en-US" dirty="0"/>
              <a:t>prone</a:t>
            </a:r>
          </a:p>
        </p:txBody>
      </p:sp>
      <p:cxnSp>
        <p:nvCxnSpPr>
          <p:cNvPr id="36" name="Straight Connector 35">
            <a:extLst>
              <a:ext uri="{FF2B5EF4-FFF2-40B4-BE49-F238E27FC236}">
                <a16:creationId xmlns:a16="http://schemas.microsoft.com/office/drawing/2014/main" id="{5BF961D8-8E9F-6BA2-B55A-9B68E5F733CC}"/>
              </a:ext>
            </a:extLst>
          </p:cNvPr>
          <p:cNvCxnSpPr>
            <a:cxnSpLocks/>
          </p:cNvCxnSpPr>
          <p:nvPr/>
        </p:nvCxnSpPr>
        <p:spPr>
          <a:xfrm>
            <a:off x="6368718" y="1900064"/>
            <a:ext cx="0" cy="3336954"/>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1999E55-DC6B-8C6B-EE31-C2AFBD5FEC0B}"/>
              </a:ext>
            </a:extLst>
          </p:cNvPr>
          <p:cNvSpPr txBox="1"/>
          <p:nvPr/>
        </p:nvSpPr>
        <p:spPr>
          <a:xfrm>
            <a:off x="7455016" y="1726708"/>
            <a:ext cx="629403" cy="369332"/>
          </a:xfrm>
          <a:prstGeom prst="rect">
            <a:avLst/>
          </a:prstGeom>
          <a:noFill/>
        </p:spPr>
        <p:txBody>
          <a:bodyPr wrap="none" rtlCol="0">
            <a:spAutoFit/>
          </a:bodyPr>
          <a:lstStyle/>
          <a:p>
            <a:r>
              <a:rPr lang="en-US"/>
              <a:t>Slow</a:t>
            </a:r>
          </a:p>
        </p:txBody>
      </p:sp>
      <p:sp>
        <p:nvSpPr>
          <p:cNvPr id="38" name="TextBox 37">
            <a:extLst>
              <a:ext uri="{FF2B5EF4-FFF2-40B4-BE49-F238E27FC236}">
                <a16:creationId xmlns:a16="http://schemas.microsoft.com/office/drawing/2014/main" id="{40EE0AEE-D50D-2044-4F84-B208A99E79CB}"/>
              </a:ext>
            </a:extLst>
          </p:cNvPr>
          <p:cNvSpPr txBox="1"/>
          <p:nvPr/>
        </p:nvSpPr>
        <p:spPr>
          <a:xfrm>
            <a:off x="7455015" y="2533359"/>
            <a:ext cx="1125629" cy="369332"/>
          </a:xfrm>
          <a:prstGeom prst="rect">
            <a:avLst/>
          </a:prstGeom>
          <a:noFill/>
        </p:spPr>
        <p:txBody>
          <a:bodyPr wrap="none" rtlCol="0">
            <a:spAutoFit/>
          </a:bodyPr>
          <a:lstStyle/>
          <a:p>
            <a:r>
              <a:rPr lang="en-US"/>
              <a:t>Conscious</a:t>
            </a:r>
          </a:p>
        </p:txBody>
      </p:sp>
      <p:sp>
        <p:nvSpPr>
          <p:cNvPr id="39" name="TextBox 38">
            <a:extLst>
              <a:ext uri="{FF2B5EF4-FFF2-40B4-BE49-F238E27FC236}">
                <a16:creationId xmlns:a16="http://schemas.microsoft.com/office/drawing/2014/main" id="{A1260584-AF38-F755-85A7-0075FC43ACFA}"/>
              </a:ext>
            </a:extLst>
          </p:cNvPr>
          <p:cNvSpPr txBox="1"/>
          <p:nvPr/>
        </p:nvSpPr>
        <p:spPr>
          <a:xfrm>
            <a:off x="7455014" y="3378512"/>
            <a:ext cx="947760" cy="369332"/>
          </a:xfrm>
          <a:prstGeom prst="rect">
            <a:avLst/>
          </a:prstGeom>
          <a:noFill/>
        </p:spPr>
        <p:txBody>
          <a:bodyPr wrap="none" rtlCol="0">
            <a:spAutoFit/>
          </a:bodyPr>
          <a:lstStyle/>
          <a:p>
            <a:r>
              <a:rPr lang="en-US"/>
              <a:t>Effortful</a:t>
            </a:r>
          </a:p>
        </p:txBody>
      </p:sp>
      <p:sp>
        <p:nvSpPr>
          <p:cNvPr id="40" name="TextBox 39">
            <a:extLst>
              <a:ext uri="{FF2B5EF4-FFF2-40B4-BE49-F238E27FC236}">
                <a16:creationId xmlns:a16="http://schemas.microsoft.com/office/drawing/2014/main" id="{3E3292FC-CF6A-4035-2A90-E1A61AF54280}"/>
              </a:ext>
            </a:extLst>
          </p:cNvPr>
          <p:cNvSpPr txBox="1"/>
          <p:nvPr/>
        </p:nvSpPr>
        <p:spPr>
          <a:xfrm>
            <a:off x="7455014" y="4034752"/>
            <a:ext cx="1048685" cy="646331"/>
          </a:xfrm>
          <a:prstGeom prst="rect">
            <a:avLst/>
          </a:prstGeom>
          <a:noFill/>
        </p:spPr>
        <p:txBody>
          <a:bodyPr wrap="none" rtlCol="0">
            <a:spAutoFit/>
          </a:bodyPr>
          <a:lstStyle/>
          <a:p>
            <a:r>
              <a:rPr lang="en-US"/>
              <a:t>Complex</a:t>
            </a:r>
          </a:p>
          <a:p>
            <a:r>
              <a:rPr lang="en-US"/>
              <a:t>decisions</a:t>
            </a:r>
          </a:p>
        </p:txBody>
      </p:sp>
      <p:sp>
        <p:nvSpPr>
          <p:cNvPr id="41" name="TextBox 40">
            <a:extLst>
              <a:ext uri="{FF2B5EF4-FFF2-40B4-BE49-F238E27FC236}">
                <a16:creationId xmlns:a16="http://schemas.microsoft.com/office/drawing/2014/main" id="{DCDB1B4C-792A-119A-B3C3-CF9D0B9CFD18}"/>
              </a:ext>
            </a:extLst>
          </p:cNvPr>
          <p:cNvSpPr txBox="1"/>
          <p:nvPr/>
        </p:nvSpPr>
        <p:spPr>
          <a:xfrm>
            <a:off x="7455014" y="4995181"/>
            <a:ext cx="927626" cy="369332"/>
          </a:xfrm>
          <a:prstGeom prst="rect">
            <a:avLst/>
          </a:prstGeom>
          <a:noFill/>
        </p:spPr>
        <p:txBody>
          <a:bodyPr wrap="none" rtlCol="0">
            <a:spAutoFit/>
          </a:bodyPr>
          <a:lstStyle/>
          <a:p>
            <a:r>
              <a:rPr lang="en-US"/>
              <a:t>Reliable</a:t>
            </a:r>
          </a:p>
        </p:txBody>
      </p:sp>
      <p:grpSp>
        <p:nvGrpSpPr>
          <p:cNvPr id="12" name="Group 11">
            <a:extLst>
              <a:ext uri="{FF2B5EF4-FFF2-40B4-BE49-F238E27FC236}">
                <a16:creationId xmlns:a16="http://schemas.microsoft.com/office/drawing/2014/main" id="{43B2B205-7B5C-C77B-A3AA-46B585384D0B}"/>
              </a:ext>
            </a:extLst>
          </p:cNvPr>
          <p:cNvGrpSpPr/>
          <p:nvPr/>
        </p:nvGrpSpPr>
        <p:grpSpPr>
          <a:xfrm>
            <a:off x="3310283" y="5597751"/>
            <a:ext cx="5944064" cy="584775"/>
            <a:chOff x="3310283" y="5510661"/>
            <a:chExt cx="5944064" cy="584775"/>
          </a:xfrm>
        </p:grpSpPr>
        <p:sp>
          <p:nvSpPr>
            <p:cNvPr id="5" name="Right Arrow 4">
              <a:extLst>
                <a:ext uri="{FF2B5EF4-FFF2-40B4-BE49-F238E27FC236}">
                  <a16:creationId xmlns:a16="http://schemas.microsoft.com/office/drawing/2014/main" id="{906E171C-EF6C-06D4-2C6C-49C7229FB6F2}"/>
                </a:ext>
              </a:extLst>
            </p:cNvPr>
            <p:cNvSpPr/>
            <p:nvPr/>
          </p:nvSpPr>
          <p:spPr>
            <a:xfrm>
              <a:off x="3310283" y="5606174"/>
              <a:ext cx="479515" cy="415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8C7A348-310F-3DBF-3184-89303D9EFD00}"/>
                </a:ext>
              </a:extLst>
            </p:cNvPr>
            <p:cNvSpPr txBox="1"/>
            <p:nvPr/>
          </p:nvSpPr>
          <p:spPr>
            <a:xfrm>
              <a:off x="3778241" y="5510661"/>
              <a:ext cx="5042984" cy="584775"/>
            </a:xfrm>
            <a:custGeom>
              <a:avLst/>
              <a:gdLst>
                <a:gd name="connsiteX0" fmla="*/ 0 w 5042984"/>
                <a:gd name="connsiteY0" fmla="*/ 0 h 584775"/>
                <a:gd name="connsiteX1" fmla="*/ 509902 w 5042984"/>
                <a:gd name="connsiteY1" fmla="*/ 0 h 584775"/>
                <a:gd name="connsiteX2" fmla="*/ 918944 w 5042984"/>
                <a:gd name="connsiteY2" fmla="*/ 0 h 584775"/>
                <a:gd name="connsiteX3" fmla="*/ 1580135 w 5042984"/>
                <a:gd name="connsiteY3" fmla="*/ 0 h 584775"/>
                <a:gd name="connsiteX4" fmla="*/ 2090037 w 5042984"/>
                <a:gd name="connsiteY4" fmla="*/ 0 h 584775"/>
                <a:gd name="connsiteX5" fmla="*/ 2599938 w 5042984"/>
                <a:gd name="connsiteY5" fmla="*/ 0 h 584775"/>
                <a:gd name="connsiteX6" fmla="*/ 3261130 w 5042984"/>
                <a:gd name="connsiteY6" fmla="*/ 0 h 584775"/>
                <a:gd name="connsiteX7" fmla="*/ 3720602 w 5042984"/>
                <a:gd name="connsiteY7" fmla="*/ 0 h 584775"/>
                <a:gd name="connsiteX8" fmla="*/ 4381793 w 5042984"/>
                <a:gd name="connsiteY8" fmla="*/ 0 h 584775"/>
                <a:gd name="connsiteX9" fmla="*/ 5042984 w 5042984"/>
                <a:gd name="connsiteY9" fmla="*/ 0 h 584775"/>
                <a:gd name="connsiteX10" fmla="*/ 5042984 w 5042984"/>
                <a:gd name="connsiteY10" fmla="*/ 584775 h 584775"/>
                <a:gd name="connsiteX11" fmla="*/ 4482652 w 5042984"/>
                <a:gd name="connsiteY11" fmla="*/ 584775 h 584775"/>
                <a:gd name="connsiteX12" fmla="*/ 3972751 w 5042984"/>
                <a:gd name="connsiteY12" fmla="*/ 584775 h 584775"/>
                <a:gd name="connsiteX13" fmla="*/ 3311559 w 5042984"/>
                <a:gd name="connsiteY13" fmla="*/ 584775 h 584775"/>
                <a:gd name="connsiteX14" fmla="*/ 2650368 w 5042984"/>
                <a:gd name="connsiteY14" fmla="*/ 584775 h 584775"/>
                <a:gd name="connsiteX15" fmla="*/ 2190896 w 5042984"/>
                <a:gd name="connsiteY15" fmla="*/ 584775 h 584775"/>
                <a:gd name="connsiteX16" fmla="*/ 1630565 w 5042984"/>
                <a:gd name="connsiteY16" fmla="*/ 584775 h 584775"/>
                <a:gd name="connsiteX17" fmla="*/ 969374 w 5042984"/>
                <a:gd name="connsiteY17" fmla="*/ 584775 h 584775"/>
                <a:gd name="connsiteX18" fmla="*/ 0 w 5042984"/>
                <a:gd name="connsiteY18" fmla="*/ 584775 h 584775"/>
                <a:gd name="connsiteX19" fmla="*/ 0 w 5042984"/>
                <a:gd name="connsiteY19"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2984" h="584775" extrusionOk="0">
                  <a:moveTo>
                    <a:pt x="0" y="0"/>
                  </a:moveTo>
                  <a:cubicBezTo>
                    <a:pt x="214256" y="-50574"/>
                    <a:pt x="314407" y="45255"/>
                    <a:pt x="509902" y="0"/>
                  </a:cubicBezTo>
                  <a:cubicBezTo>
                    <a:pt x="705397" y="-45255"/>
                    <a:pt x="716424" y="34341"/>
                    <a:pt x="918944" y="0"/>
                  </a:cubicBezTo>
                  <a:cubicBezTo>
                    <a:pt x="1121464" y="-34341"/>
                    <a:pt x="1432297" y="35560"/>
                    <a:pt x="1580135" y="0"/>
                  </a:cubicBezTo>
                  <a:cubicBezTo>
                    <a:pt x="1727973" y="-35560"/>
                    <a:pt x="1879621" y="43059"/>
                    <a:pt x="2090037" y="0"/>
                  </a:cubicBezTo>
                  <a:cubicBezTo>
                    <a:pt x="2300453" y="-43059"/>
                    <a:pt x="2486109" y="37140"/>
                    <a:pt x="2599938" y="0"/>
                  </a:cubicBezTo>
                  <a:cubicBezTo>
                    <a:pt x="2713767" y="-37140"/>
                    <a:pt x="2967229" y="35044"/>
                    <a:pt x="3261130" y="0"/>
                  </a:cubicBezTo>
                  <a:cubicBezTo>
                    <a:pt x="3555031" y="-35044"/>
                    <a:pt x="3545892" y="4956"/>
                    <a:pt x="3720602" y="0"/>
                  </a:cubicBezTo>
                  <a:cubicBezTo>
                    <a:pt x="3895312" y="-4956"/>
                    <a:pt x="4085018" y="66402"/>
                    <a:pt x="4381793" y="0"/>
                  </a:cubicBezTo>
                  <a:cubicBezTo>
                    <a:pt x="4678568" y="-66402"/>
                    <a:pt x="4745688" y="56075"/>
                    <a:pt x="5042984" y="0"/>
                  </a:cubicBezTo>
                  <a:cubicBezTo>
                    <a:pt x="5111632" y="191407"/>
                    <a:pt x="5006981" y="332229"/>
                    <a:pt x="5042984" y="584775"/>
                  </a:cubicBezTo>
                  <a:cubicBezTo>
                    <a:pt x="4887941" y="630067"/>
                    <a:pt x="4723176" y="539492"/>
                    <a:pt x="4482652" y="584775"/>
                  </a:cubicBezTo>
                  <a:cubicBezTo>
                    <a:pt x="4242128" y="630058"/>
                    <a:pt x="4118788" y="571454"/>
                    <a:pt x="3972751" y="584775"/>
                  </a:cubicBezTo>
                  <a:cubicBezTo>
                    <a:pt x="3826714" y="598096"/>
                    <a:pt x="3631997" y="528733"/>
                    <a:pt x="3311559" y="584775"/>
                  </a:cubicBezTo>
                  <a:cubicBezTo>
                    <a:pt x="2991121" y="640817"/>
                    <a:pt x="2897580" y="559370"/>
                    <a:pt x="2650368" y="584775"/>
                  </a:cubicBezTo>
                  <a:cubicBezTo>
                    <a:pt x="2403156" y="610180"/>
                    <a:pt x="2303541" y="556981"/>
                    <a:pt x="2190896" y="584775"/>
                  </a:cubicBezTo>
                  <a:cubicBezTo>
                    <a:pt x="2078251" y="612569"/>
                    <a:pt x="1841182" y="525232"/>
                    <a:pt x="1630565" y="584775"/>
                  </a:cubicBezTo>
                  <a:cubicBezTo>
                    <a:pt x="1419948" y="644318"/>
                    <a:pt x="1186217" y="522307"/>
                    <a:pt x="969374" y="584775"/>
                  </a:cubicBezTo>
                  <a:cubicBezTo>
                    <a:pt x="752531" y="647243"/>
                    <a:pt x="347541" y="578204"/>
                    <a:pt x="0" y="584775"/>
                  </a:cubicBezTo>
                  <a:cubicBezTo>
                    <a:pt x="-45179" y="442417"/>
                    <a:pt x="42220" y="145996"/>
                    <a:pt x="0" y="0"/>
                  </a:cubicBezTo>
                  <a:close/>
                </a:path>
              </a:pathLst>
            </a:custGeom>
            <a:noFill/>
            <a:ln>
              <a:noFill/>
              <a:extLst>
                <a:ext uri="{C807C97D-BFC1-408E-A445-0C87EB9F89A2}">
                  <ask:lineSketchStyleProps xmlns:ask="http://schemas.microsoft.com/office/drawing/2018/sketchyshapes" sd="1219033472">
                    <a:prstGeom prst="rect">
                      <a:avLst/>
                    </a:prstGeom>
                    <ask:type>
                      <ask:lineSketchScribble/>
                    </ask:type>
                  </ask:lineSketchStyleProps>
                </a:ext>
              </a:extLst>
            </a:ln>
            <a:effectLst>
              <a:glow rad="228600">
                <a:schemeClr val="accent1">
                  <a:satMod val="175000"/>
                  <a:alpha val="40000"/>
                </a:schemeClr>
              </a:glow>
            </a:effectLst>
          </p:spPr>
          <p:txBody>
            <a:bodyPr wrap="none" rtlCol="0">
              <a:spAutoFit/>
            </a:bodyPr>
            <a:lstStyle/>
            <a:p>
              <a:r>
                <a:rPr lang="en-US" sz="3200" b="1">
                  <a:solidFill>
                    <a:schemeClr val="accent1"/>
                  </a:solidFill>
                </a:rPr>
                <a:t>Make the right decision easy</a:t>
              </a:r>
            </a:p>
          </p:txBody>
        </p:sp>
        <p:sp>
          <p:nvSpPr>
            <p:cNvPr id="11" name="Right Arrow 10">
              <a:extLst>
                <a:ext uri="{FF2B5EF4-FFF2-40B4-BE49-F238E27FC236}">
                  <a16:creationId xmlns:a16="http://schemas.microsoft.com/office/drawing/2014/main" id="{9F8341D5-C2E0-F771-7FEA-FF54D06840F1}"/>
                </a:ext>
              </a:extLst>
            </p:cNvPr>
            <p:cNvSpPr/>
            <p:nvPr/>
          </p:nvSpPr>
          <p:spPr>
            <a:xfrm rot="10800000">
              <a:off x="8774832" y="5606174"/>
              <a:ext cx="479515" cy="415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89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0272C-B36A-4FDF-BDEF-019FDC05B52D}"/>
              </a:ext>
            </a:extLst>
          </p:cNvPr>
          <p:cNvSpPr>
            <a:spLocks noGrp="1"/>
          </p:cNvSpPr>
          <p:nvPr>
            <p:ph type="title"/>
          </p:nvPr>
        </p:nvSpPr>
        <p:spPr/>
        <p:txBody>
          <a:bodyPr/>
          <a:lstStyle/>
          <a:p>
            <a:r>
              <a:rPr lang="en-US" b="1" dirty="0"/>
              <a:t>Using cognitive heuristics in </a:t>
            </a:r>
            <a:r>
              <a:rPr lang="en-US" b="1" dirty="0" err="1"/>
              <a:t>eCDS</a:t>
            </a:r>
            <a:endParaRPr lang="en-US" b="1" dirty="0"/>
          </a:p>
        </p:txBody>
      </p:sp>
      <p:sp>
        <p:nvSpPr>
          <p:cNvPr id="3" name="Content Placeholder 2">
            <a:extLst>
              <a:ext uri="{FF2B5EF4-FFF2-40B4-BE49-F238E27FC236}">
                <a16:creationId xmlns:a16="http://schemas.microsoft.com/office/drawing/2014/main" id="{5D1A4501-FC7E-49A5-B8F4-223CB2F43FCC}"/>
              </a:ext>
            </a:extLst>
          </p:cNvPr>
          <p:cNvSpPr>
            <a:spLocks noGrp="1"/>
          </p:cNvSpPr>
          <p:nvPr>
            <p:ph idx="1"/>
          </p:nvPr>
        </p:nvSpPr>
        <p:spPr>
          <a:xfrm>
            <a:off x="838200" y="1825624"/>
            <a:ext cx="10683240" cy="5032376"/>
          </a:xfrm>
        </p:spPr>
        <p:txBody>
          <a:bodyPr>
            <a:normAutofit/>
          </a:bodyPr>
          <a:lstStyle/>
          <a:p>
            <a:r>
              <a:rPr lang="en-US" u="sng"/>
              <a:t>Default heuristic</a:t>
            </a:r>
            <a:endParaRPr lang="en-US"/>
          </a:p>
          <a:p>
            <a:pPr lvl="1"/>
            <a:r>
              <a:rPr lang="en-US"/>
              <a:t>Busy people are more likely to pick the pathway requiring no additional action.</a:t>
            </a:r>
          </a:p>
          <a:p>
            <a:pPr lvl="1"/>
            <a:r>
              <a:rPr lang="en-US" b="1"/>
              <a:t>Pre-check</a:t>
            </a:r>
            <a:r>
              <a:rPr lang="en-US"/>
              <a:t> optimal orders, uncheck or remove deprecated orders.</a:t>
            </a:r>
          </a:p>
          <a:p>
            <a:pPr>
              <a:spcBef>
                <a:spcPts val="2200"/>
              </a:spcBef>
            </a:pPr>
            <a:r>
              <a:rPr lang="en-US" u="sng"/>
              <a:t>Bandwagon effect</a:t>
            </a:r>
            <a:endParaRPr lang="en-US"/>
          </a:p>
          <a:p>
            <a:pPr lvl="1"/>
            <a:r>
              <a:rPr lang="en-US"/>
              <a:t>People are likely to emulate what their peers are doing.</a:t>
            </a:r>
          </a:p>
          <a:p>
            <a:pPr lvl="1"/>
            <a:r>
              <a:rPr lang="en-US"/>
              <a:t>Provide </a:t>
            </a:r>
            <a:r>
              <a:rPr lang="en-US" i="1"/>
              <a:t>brief</a:t>
            </a:r>
            <a:r>
              <a:rPr lang="en-US"/>
              <a:t> statements that establish the desired action as the </a:t>
            </a:r>
            <a:r>
              <a:rPr lang="en-US" b="1"/>
              <a:t>norm</a:t>
            </a:r>
            <a:r>
              <a:rPr lang="en-US"/>
              <a:t>.</a:t>
            </a:r>
          </a:p>
          <a:p>
            <a:pPr lvl="1"/>
            <a:r>
              <a:rPr lang="en-US"/>
              <a:t>Provide feedback on utilization within the system.</a:t>
            </a:r>
          </a:p>
          <a:p>
            <a:endParaRPr lang="en-US" sz="2400"/>
          </a:p>
          <a:p>
            <a:r>
              <a:rPr lang="en-US" b="1"/>
              <a:t>Make the “right” decision easier to choose and and perceived as more popular; make the “wrong” decision harder to choose.</a:t>
            </a:r>
          </a:p>
        </p:txBody>
      </p:sp>
    </p:spTree>
    <p:extLst>
      <p:ext uri="{BB962C8B-B14F-4D97-AF65-F5344CB8AC3E}">
        <p14:creationId xmlns:p14="http://schemas.microsoft.com/office/powerpoint/2010/main" val="136442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295147" cy="1325563"/>
          </a:xfrm>
        </p:spPr>
        <p:txBody>
          <a:bodyPr/>
          <a:lstStyle/>
          <a:p>
            <a:r>
              <a:rPr lang="en-US" b="1"/>
              <a:t>Clinical Decision Support</a:t>
            </a:r>
          </a:p>
        </p:txBody>
      </p:sp>
      <p:sp>
        <p:nvSpPr>
          <p:cNvPr id="3" name="Content Placeholder 2"/>
          <p:cNvSpPr>
            <a:spLocks noGrp="1"/>
          </p:cNvSpPr>
          <p:nvPr>
            <p:ph idx="1"/>
          </p:nvPr>
        </p:nvSpPr>
        <p:spPr>
          <a:xfrm>
            <a:off x="838199" y="1951922"/>
            <a:ext cx="10885371" cy="4623049"/>
          </a:xfrm>
        </p:spPr>
        <p:txBody>
          <a:bodyPr>
            <a:normAutofit/>
          </a:bodyPr>
          <a:lstStyle/>
          <a:p>
            <a:r>
              <a:rPr lang="en-US" b="1" dirty="0"/>
              <a:t>Definition of electronic CDS (</a:t>
            </a:r>
            <a:r>
              <a:rPr lang="en-US" b="1" dirty="0" err="1"/>
              <a:t>eCDS</a:t>
            </a:r>
            <a:r>
              <a:rPr lang="en-US" b="1" dirty="0"/>
              <a:t>)</a:t>
            </a:r>
            <a:r>
              <a:rPr lang="en-US" dirty="0"/>
              <a:t>:</a:t>
            </a:r>
          </a:p>
          <a:p>
            <a:pPr lvl="1"/>
            <a:r>
              <a:rPr lang="en-US" dirty="0"/>
              <a:t>Methods that provide clinically relevant information at decision time during use of healthcare information systems to enhance patient care and improve clinical workflow.</a:t>
            </a:r>
          </a:p>
          <a:p>
            <a:pPr>
              <a:spcBef>
                <a:spcPts val="2200"/>
              </a:spcBef>
            </a:pPr>
            <a:r>
              <a:rPr lang="en-US" dirty="0"/>
              <a:t>Designing effective </a:t>
            </a:r>
            <a:r>
              <a:rPr lang="en-US" dirty="0" err="1"/>
              <a:t>eCDS</a:t>
            </a:r>
            <a:r>
              <a:rPr lang="en-US" dirty="0"/>
              <a:t> involves:</a:t>
            </a:r>
          </a:p>
          <a:p>
            <a:pPr lvl="1"/>
            <a:r>
              <a:rPr lang="en-US" dirty="0"/>
              <a:t>Evidence-based medicine</a:t>
            </a:r>
          </a:p>
          <a:p>
            <a:pPr lvl="1"/>
            <a:r>
              <a:rPr lang="en-US" dirty="0"/>
              <a:t>Clinical decision-making</a:t>
            </a:r>
          </a:p>
          <a:p>
            <a:pPr lvl="1"/>
            <a:r>
              <a:rPr lang="en-US" dirty="0"/>
              <a:t>Health information technology, </a:t>
            </a:r>
            <a:r>
              <a:rPr lang="en-US" i="1" dirty="0"/>
              <a:t>e.g.</a:t>
            </a:r>
            <a:r>
              <a:rPr lang="en-US" dirty="0"/>
              <a:t>, computerized provider order entry (CPOE)</a:t>
            </a:r>
          </a:p>
          <a:p>
            <a:pPr lvl="1"/>
            <a:r>
              <a:rPr lang="en-US" dirty="0"/>
              <a:t>Principles of good user interface design</a:t>
            </a:r>
          </a:p>
          <a:p>
            <a:pPr lvl="1"/>
            <a:r>
              <a:rPr lang="en-US" dirty="0"/>
              <a:t>Human-computer interaction (human factors engineering applied to computers)</a:t>
            </a:r>
          </a:p>
        </p:txBody>
      </p:sp>
      <p:pic>
        <p:nvPicPr>
          <p:cNvPr id="5" name="Picture 4" descr="Shape&#10;&#10;Description automatically generated with low confidence">
            <a:extLst>
              <a:ext uri="{FF2B5EF4-FFF2-40B4-BE49-F238E27FC236}">
                <a16:creationId xmlns:a16="http://schemas.microsoft.com/office/drawing/2014/main" id="{41C8B92E-9932-3783-24E6-AC27C853EAAF}"/>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25238" y="482433"/>
            <a:ext cx="1359877" cy="1359877"/>
          </a:xfrm>
          <a:prstGeom prst="rect">
            <a:avLst/>
          </a:prstGeom>
        </p:spPr>
      </p:pic>
      <p:sp>
        <p:nvSpPr>
          <p:cNvPr id="6" name="Right Arrow 5">
            <a:extLst>
              <a:ext uri="{FF2B5EF4-FFF2-40B4-BE49-F238E27FC236}">
                <a16:creationId xmlns:a16="http://schemas.microsoft.com/office/drawing/2014/main" id="{6ED1E13C-8C81-2706-079E-8B71A605EE10}"/>
              </a:ext>
            </a:extLst>
          </p:cNvPr>
          <p:cNvSpPr/>
          <p:nvPr/>
        </p:nvSpPr>
        <p:spPr>
          <a:xfrm>
            <a:off x="10307300" y="576234"/>
            <a:ext cx="304799" cy="410308"/>
          </a:xfrm>
          <a:prstGeom prst="rightArrow">
            <a:avLst>
              <a:gd name="adj1" fmla="val 67143"/>
              <a:gd name="adj2" fmla="val 50000"/>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7" name="TextBox 6">
            <a:extLst>
              <a:ext uri="{FF2B5EF4-FFF2-40B4-BE49-F238E27FC236}">
                <a16:creationId xmlns:a16="http://schemas.microsoft.com/office/drawing/2014/main" id="{6ACE3253-EE31-7AD8-BD2F-21EB97CE4F5E}"/>
              </a:ext>
            </a:extLst>
          </p:cNvPr>
          <p:cNvSpPr txBox="1"/>
          <p:nvPr/>
        </p:nvSpPr>
        <p:spPr>
          <a:xfrm>
            <a:off x="10248684" y="564519"/>
            <a:ext cx="389850" cy="584775"/>
          </a:xfrm>
          <a:prstGeom prst="rect">
            <a:avLst/>
          </a:prstGeom>
          <a:noFill/>
        </p:spPr>
        <p:txBody>
          <a:bodyPr wrap="none" rtlCol="0">
            <a:spAutoFit/>
          </a:bodyPr>
          <a:lstStyle/>
          <a:p>
            <a:r>
              <a:rPr lang="en-US" sz="3200">
                <a:solidFill>
                  <a:srgbClr val="FF0000"/>
                </a:solidFill>
              </a:rPr>
              <a:t>*</a:t>
            </a:r>
          </a:p>
        </p:txBody>
      </p:sp>
    </p:spTree>
    <p:extLst>
      <p:ext uri="{BB962C8B-B14F-4D97-AF65-F5344CB8AC3E}">
        <p14:creationId xmlns:p14="http://schemas.microsoft.com/office/powerpoint/2010/main" val="3194985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Guidelines for effective CDS</a:t>
            </a:r>
          </a:p>
        </p:txBody>
      </p:sp>
      <p:graphicFrame>
        <p:nvGraphicFramePr>
          <p:cNvPr id="5" name="Table 4"/>
          <p:cNvGraphicFramePr>
            <a:graphicFrameLocks noGrp="1"/>
          </p:cNvGraphicFramePr>
          <p:nvPr>
            <p:extLst>
              <p:ext uri="{D42A27DB-BD31-4B8C-83A1-F6EECF244321}">
                <p14:modId xmlns:p14="http://schemas.microsoft.com/office/powerpoint/2010/main" val="3867113875"/>
              </p:ext>
            </p:extLst>
          </p:nvPr>
        </p:nvGraphicFramePr>
        <p:xfrm>
          <a:off x="1074466" y="1961869"/>
          <a:ext cx="4729568" cy="3620784"/>
        </p:xfrm>
        <a:graphic>
          <a:graphicData uri="http://schemas.openxmlformats.org/drawingml/2006/table">
            <a:tbl>
              <a:tblPr firstRow="1" bandRow="1">
                <a:tableStyleId>{93296810-A885-4BE3-A3E7-6D5BEEA58F35}</a:tableStyleId>
              </a:tblPr>
              <a:tblGrid>
                <a:gridCol w="4729568">
                  <a:extLst>
                    <a:ext uri="{9D8B030D-6E8A-4147-A177-3AD203B41FA5}">
                      <a16:colId xmlns:a16="http://schemas.microsoft.com/office/drawing/2014/main" val="20000"/>
                    </a:ext>
                  </a:extLst>
                </a:gridCol>
              </a:tblGrid>
              <a:tr h="603464">
                <a:tc>
                  <a:txBody>
                    <a:bodyPr/>
                    <a:lstStyle/>
                    <a:p>
                      <a:r>
                        <a:rPr lang="en-US" sz="2400"/>
                        <a:t>The Five Rights of CDS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603464">
                <a:tc>
                  <a:txBody>
                    <a:bodyPr/>
                    <a:lstStyle/>
                    <a:p>
                      <a:r>
                        <a:rPr lang="en-US" sz="2400"/>
                        <a:t>The right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03464">
                <a:tc>
                  <a:txBody>
                    <a:bodyPr/>
                    <a:lstStyle/>
                    <a:p>
                      <a:r>
                        <a:rPr lang="en-US" sz="2400"/>
                        <a:t>To the right</a:t>
                      </a:r>
                      <a:r>
                        <a:rPr lang="en-US" sz="2400" baseline="0"/>
                        <a:t> person</a:t>
                      </a: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603464">
                <a:tc>
                  <a:txBody>
                    <a:bodyPr/>
                    <a:lstStyle/>
                    <a:p>
                      <a:r>
                        <a:rPr lang="en-US" sz="2400"/>
                        <a:t>In the right CDS intervention format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603464">
                <a:tc>
                  <a:txBody>
                    <a:bodyPr/>
                    <a:lstStyle/>
                    <a:p>
                      <a:r>
                        <a:rPr lang="en-US" sz="2400"/>
                        <a:t>Through</a:t>
                      </a:r>
                      <a:r>
                        <a:rPr lang="en-US" sz="2400" baseline="0"/>
                        <a:t> the right channel</a:t>
                      </a: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603464">
                <a:tc>
                  <a:txBody>
                    <a:bodyPr/>
                    <a:lstStyle/>
                    <a:p>
                      <a:r>
                        <a:rPr lang="en-US" sz="2400"/>
                        <a:t>At the right time in the workflow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TextBox 3">
            <a:extLst>
              <a:ext uri="{FF2B5EF4-FFF2-40B4-BE49-F238E27FC236}">
                <a16:creationId xmlns:a16="http://schemas.microsoft.com/office/drawing/2014/main" id="{83E7DC47-4B2C-3AEC-26BB-E1E9C7B958FA}"/>
              </a:ext>
            </a:extLst>
          </p:cNvPr>
          <p:cNvSpPr txBox="1"/>
          <p:nvPr/>
        </p:nvSpPr>
        <p:spPr>
          <a:xfrm>
            <a:off x="2297929" y="6306430"/>
            <a:ext cx="9462052" cy="461665"/>
          </a:xfrm>
          <a:prstGeom prst="rect">
            <a:avLst/>
          </a:prstGeom>
          <a:noFill/>
        </p:spPr>
        <p:txBody>
          <a:bodyPr wrap="square" rtlCol="0">
            <a:spAutoFit/>
          </a:bodyPr>
          <a:lstStyle/>
          <a:p>
            <a:r>
              <a:rPr lang="en-US" sz="1200"/>
              <a:t>Adapted from Sirajuddin AM et al. Implementation pearls from a new guidebook on improving medication use and outcomes with clinical decision support: Effective CDS is essential for addressing healthcare performance improvement imperatives. </a:t>
            </a:r>
            <a:r>
              <a:rPr lang="en-US" sz="1200" i="1"/>
              <a:t>J </a:t>
            </a:r>
            <a:r>
              <a:rPr lang="en-US" sz="1200" i="1" err="1"/>
              <a:t>Healthc</a:t>
            </a:r>
            <a:r>
              <a:rPr lang="en-US" sz="1200" i="1"/>
              <a:t> Inf </a:t>
            </a:r>
            <a:r>
              <a:rPr lang="en-US" sz="1200" i="1" err="1"/>
              <a:t>Manag</a:t>
            </a:r>
            <a:r>
              <a:rPr lang="en-US" sz="1200" i="1"/>
              <a:t> </a:t>
            </a:r>
            <a:r>
              <a:rPr lang="en-US" sz="1200"/>
              <a:t>2009;23(4): 38–45.</a:t>
            </a:r>
          </a:p>
        </p:txBody>
      </p:sp>
      <p:pic>
        <p:nvPicPr>
          <p:cNvPr id="9" name="Picture 8" descr="Shape&#10;&#10;Description automatically generated with low confidence">
            <a:extLst>
              <a:ext uri="{FF2B5EF4-FFF2-40B4-BE49-F238E27FC236}">
                <a16:creationId xmlns:a16="http://schemas.microsoft.com/office/drawing/2014/main" id="{6C8EA7BA-2EF8-221E-BA36-D789D8ABDF47}"/>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44488" y="498699"/>
            <a:ext cx="1359877" cy="1359877"/>
          </a:xfrm>
          <a:prstGeom prst="rect">
            <a:avLst/>
          </a:prstGeom>
        </p:spPr>
      </p:pic>
      <p:sp>
        <p:nvSpPr>
          <p:cNvPr id="10" name="Right Arrow 9">
            <a:extLst>
              <a:ext uri="{FF2B5EF4-FFF2-40B4-BE49-F238E27FC236}">
                <a16:creationId xmlns:a16="http://schemas.microsoft.com/office/drawing/2014/main" id="{18ACDF7F-D4BF-BCE2-34E6-137AB41BE7E9}"/>
              </a:ext>
            </a:extLst>
          </p:cNvPr>
          <p:cNvSpPr/>
          <p:nvPr/>
        </p:nvSpPr>
        <p:spPr>
          <a:xfrm>
            <a:off x="10326550" y="592500"/>
            <a:ext cx="304799" cy="410308"/>
          </a:xfrm>
          <a:prstGeom prst="rightArrow">
            <a:avLst>
              <a:gd name="adj1" fmla="val 67143"/>
              <a:gd name="adj2" fmla="val 50000"/>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 name="TextBox 10">
            <a:extLst>
              <a:ext uri="{FF2B5EF4-FFF2-40B4-BE49-F238E27FC236}">
                <a16:creationId xmlns:a16="http://schemas.microsoft.com/office/drawing/2014/main" id="{B4232782-317B-A893-9D6E-7094859288C3}"/>
              </a:ext>
            </a:extLst>
          </p:cNvPr>
          <p:cNvSpPr txBox="1"/>
          <p:nvPr/>
        </p:nvSpPr>
        <p:spPr>
          <a:xfrm>
            <a:off x="10267934" y="580785"/>
            <a:ext cx="389850" cy="584775"/>
          </a:xfrm>
          <a:prstGeom prst="rect">
            <a:avLst/>
          </a:prstGeom>
          <a:noFill/>
        </p:spPr>
        <p:txBody>
          <a:bodyPr wrap="none" rtlCol="0">
            <a:spAutoFit/>
          </a:bodyPr>
          <a:lstStyle/>
          <a:p>
            <a:r>
              <a:rPr lang="en-US" sz="3200">
                <a:solidFill>
                  <a:srgbClr val="FF0000"/>
                </a:solidFill>
              </a:rPr>
              <a:t>*</a:t>
            </a:r>
          </a:p>
        </p:txBody>
      </p:sp>
    </p:spTree>
    <p:extLst>
      <p:ext uri="{BB962C8B-B14F-4D97-AF65-F5344CB8AC3E}">
        <p14:creationId xmlns:p14="http://schemas.microsoft.com/office/powerpoint/2010/main" val="855781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4117</Words>
  <Application>Microsoft Macintosh PowerPoint</Application>
  <PresentationFormat>Widescreen</PresentationFormat>
  <Paragraphs>572</Paragraphs>
  <Slides>49</Slides>
  <Notes>27</Notes>
  <HiddenSlides>3</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5" baseType="lpstr">
      <vt:lpstr>Arial</vt:lpstr>
      <vt:lpstr>Calibri</vt:lpstr>
      <vt:lpstr>Calibri Light</vt:lpstr>
      <vt:lpstr>Symbol</vt:lpstr>
      <vt:lpstr>Office Theme</vt:lpstr>
      <vt:lpstr>Prism 8</vt:lpstr>
      <vt:lpstr>Introduction to Pathology Informatics</vt:lpstr>
      <vt:lpstr>Clinical decision support agenda</vt:lpstr>
      <vt:lpstr>Getting people to do the right thing</vt:lpstr>
      <vt:lpstr>Getting people to do the right thing</vt:lpstr>
      <vt:lpstr>Getting people to do the right thing</vt:lpstr>
      <vt:lpstr>Systems of decision-making (Kahneman)</vt:lpstr>
      <vt:lpstr>Using cognitive heuristics in eCDS</vt:lpstr>
      <vt:lpstr>Clinical Decision Support</vt:lpstr>
      <vt:lpstr>Guidelines for effective CDS</vt:lpstr>
      <vt:lpstr>Guidelines for effective CDS</vt:lpstr>
      <vt:lpstr>Guidelines for effective CDS</vt:lpstr>
      <vt:lpstr>Guidelines for effective CDS</vt:lpstr>
      <vt:lpstr>Guidelines for effective CDS</vt:lpstr>
      <vt:lpstr>Guidelines for effective CDS</vt:lpstr>
      <vt:lpstr>CDS targets related to laboratory utilization</vt:lpstr>
      <vt:lpstr>Choosing Wisely examples for lab utilization</vt:lpstr>
      <vt:lpstr>Common eCDS applications</vt:lpstr>
      <vt:lpstr>Order search and display</vt:lpstr>
      <vt:lpstr>Test naming examples (actual EHR listings) Do physicians know what they mean?</vt:lpstr>
      <vt:lpstr>Test naming example: GTT</vt:lpstr>
      <vt:lpstr>Test naming example: GTT</vt:lpstr>
      <vt:lpstr>Test indications built into order RBC transfusions</vt:lpstr>
      <vt:lpstr>Order templates/instructions C. difficile testing</vt:lpstr>
      <vt:lpstr>Order sets to guide test selection Propofol monitoring</vt:lpstr>
      <vt:lpstr>Order sets to guide test selection Propofol monitoring</vt:lpstr>
      <vt:lpstr>Protocol orders</vt:lpstr>
      <vt:lpstr>Reflex orders</vt:lpstr>
      <vt:lpstr>Order alerts</vt:lpstr>
      <vt:lpstr>Order alert (soft &amp; hard stops) </vt:lpstr>
      <vt:lpstr>Order alert (soft &amp; hard stops)</vt:lpstr>
      <vt:lpstr>A really hard stop</vt:lpstr>
      <vt:lpstr>Hard vs. soft stop effectiveness</vt:lpstr>
      <vt:lpstr>Alert acceptance rates differ by provider role C. difficile test alerts</vt:lpstr>
      <vt:lpstr>Common problems with CDS</vt:lpstr>
      <vt:lpstr>Alert fatigue</vt:lpstr>
      <vt:lpstr>Critique this alert</vt:lpstr>
      <vt:lpstr>Critique this alert</vt:lpstr>
      <vt:lpstr>Corrected alert</vt:lpstr>
      <vt:lpstr>Example of success: Single unit RBC orders</vt:lpstr>
      <vt:lpstr>PowerPoint Presentation</vt:lpstr>
      <vt:lpstr>Example of success: aPTT/PT testing Tube shortage</vt:lpstr>
      <vt:lpstr>aPTT/INR orders after alerts</vt:lpstr>
      <vt:lpstr>Beyond the “Five Rights”</vt:lpstr>
      <vt:lpstr>Evaluating the effectiveness of CDS efforts</vt:lpstr>
      <vt:lpstr>Process measure: “Appropriate” blood use</vt:lpstr>
      <vt:lpstr>Outcome measures: mortality, LOS, cost</vt:lpstr>
      <vt:lpstr>Key Points</vt:lpstr>
      <vt:lpstr>Reading</vt:lpstr>
      <vt:lpstr>Permitted uses</vt:lpstr>
    </vt:vector>
  </TitlesOfParts>
  <Company>Washington University Dept. Of Pathology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decision support</dc:title>
  <dc:creator>Jackups, Ronald</dc:creator>
  <cp:lastModifiedBy>james.harrison@virginia.edu</cp:lastModifiedBy>
  <cp:revision>18</cp:revision>
  <dcterms:created xsi:type="dcterms:W3CDTF">2018-03-05T22:15:56Z</dcterms:created>
  <dcterms:modified xsi:type="dcterms:W3CDTF">2023-06-01T13:48:03Z</dcterms:modified>
</cp:coreProperties>
</file>