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0" r:id="rId2"/>
    <p:sldId id="323" r:id="rId3"/>
    <p:sldId id="293" r:id="rId4"/>
    <p:sldId id="276" r:id="rId5"/>
    <p:sldId id="324" r:id="rId6"/>
    <p:sldId id="312" r:id="rId7"/>
    <p:sldId id="277" r:id="rId8"/>
    <p:sldId id="279" r:id="rId9"/>
    <p:sldId id="313" r:id="rId10"/>
    <p:sldId id="296" r:id="rId11"/>
    <p:sldId id="280" r:id="rId12"/>
    <p:sldId id="311" r:id="rId13"/>
    <p:sldId id="282" r:id="rId14"/>
    <p:sldId id="281" r:id="rId15"/>
    <p:sldId id="321" r:id="rId16"/>
    <p:sldId id="314" r:id="rId17"/>
    <p:sldId id="287" r:id="rId18"/>
    <p:sldId id="288" r:id="rId19"/>
    <p:sldId id="289" r:id="rId20"/>
    <p:sldId id="315" r:id="rId21"/>
    <p:sldId id="316" r:id="rId22"/>
    <p:sldId id="318" r:id="rId23"/>
    <p:sldId id="283" r:id="rId24"/>
    <p:sldId id="285" r:id="rId25"/>
    <p:sldId id="284" r:id="rId26"/>
    <p:sldId id="286" r:id="rId27"/>
    <p:sldId id="320" r:id="rId28"/>
    <p:sldId id="317" r:id="rId29"/>
    <p:sldId id="291" r:id="rId30"/>
    <p:sldId id="292" r:id="rId31"/>
    <p:sldId id="322" r:id="rId32"/>
    <p:sldId id="294" r:id="rId33"/>
    <p:sldId id="295" r:id="rId34"/>
    <p:sldId id="319"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5950"/>
    <a:srgbClr val="87B6EA"/>
    <a:srgbClr val="73ABE2"/>
    <a:srgbClr val="B39FD4"/>
    <a:srgbClr val="CAE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3D549-7880-3A4E-AB6D-EA34169C8B78}" v="21" dt="2023-05-31T20:29:30.447"/>
    <p1510:client id="{BF3B65B5-BE59-214B-B0E7-F6DEDF7E91EF}" v="7" dt="2023-06-01T02:38:30.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p:restoredTop sz="82925"/>
  </p:normalViewPr>
  <p:slideViewPr>
    <p:cSldViewPr snapToGrid="0">
      <p:cViewPr varScale="1">
        <p:scale>
          <a:sx n="100" d="100"/>
          <a:sy n="100" d="100"/>
        </p:scale>
        <p:origin x="1560" y="176"/>
      </p:cViewPr>
      <p:guideLst/>
    </p:cSldViewPr>
  </p:slideViewPr>
  <p:notesTextViewPr>
    <p:cViewPr>
      <p:scale>
        <a:sx n="1" d="1"/>
        <a:sy n="1" d="1"/>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062FAE68-E645-7645-A13E-BDD332D3124A}"/>
    <pc:docChg chg="undo custSel addSld modSld sldOrd">
      <pc:chgData name="Harrison, James H (jhh5y)" userId="b54e91c0-fe5f-4cdd-a96e-e47c544bc298" providerId="ADAL" clId="{062FAE68-E645-7645-A13E-BDD332D3124A}" dt="2023-04-05T17:11:05.500" v="2342" actId="20577"/>
      <pc:docMkLst>
        <pc:docMk/>
      </pc:docMkLst>
      <pc:sldChg chg="modSp mod">
        <pc:chgData name="Harrison, James H (jhh5y)" userId="b54e91c0-fe5f-4cdd-a96e-e47c544bc298" providerId="ADAL" clId="{062FAE68-E645-7645-A13E-BDD332D3124A}" dt="2023-04-05T14:48:10.193" v="1226" actId="20577"/>
        <pc:sldMkLst>
          <pc:docMk/>
          <pc:sldMk cId="3853518418" sldId="276"/>
        </pc:sldMkLst>
        <pc:spChg chg="mod">
          <ac:chgData name="Harrison, James H (jhh5y)" userId="b54e91c0-fe5f-4cdd-a96e-e47c544bc298" providerId="ADAL" clId="{062FAE68-E645-7645-A13E-BDD332D3124A}" dt="2023-04-05T14:48:10.193" v="1226" actId="20577"/>
          <ac:spMkLst>
            <pc:docMk/>
            <pc:sldMk cId="3853518418" sldId="276"/>
            <ac:spMk id="3" creationId="{46D417E0-5B68-3D4B-9012-A7F338833E9F}"/>
          </ac:spMkLst>
        </pc:spChg>
      </pc:sldChg>
      <pc:sldChg chg="modSp mod">
        <pc:chgData name="Harrison, James H (jhh5y)" userId="b54e91c0-fe5f-4cdd-a96e-e47c544bc298" providerId="ADAL" clId="{062FAE68-E645-7645-A13E-BDD332D3124A}" dt="2023-04-05T15:28:06.158" v="2173" actId="20577"/>
        <pc:sldMkLst>
          <pc:docMk/>
          <pc:sldMk cId="1446328391" sldId="277"/>
        </pc:sldMkLst>
        <pc:spChg chg="mod">
          <ac:chgData name="Harrison, James H (jhh5y)" userId="b54e91c0-fe5f-4cdd-a96e-e47c544bc298" providerId="ADAL" clId="{062FAE68-E645-7645-A13E-BDD332D3124A}" dt="2023-04-05T15:28:06.158" v="2173" actId="20577"/>
          <ac:spMkLst>
            <pc:docMk/>
            <pc:sldMk cId="1446328391" sldId="277"/>
            <ac:spMk id="3" creationId="{53691E6D-4C57-A147-BA51-804FA51E2E11}"/>
          </ac:spMkLst>
        </pc:spChg>
      </pc:sldChg>
      <pc:sldChg chg="modSp mod">
        <pc:chgData name="Harrison, James H (jhh5y)" userId="b54e91c0-fe5f-4cdd-a96e-e47c544bc298" providerId="ADAL" clId="{062FAE68-E645-7645-A13E-BDD332D3124A}" dt="2023-04-05T15:35:34.723" v="2304" actId="20577"/>
        <pc:sldMkLst>
          <pc:docMk/>
          <pc:sldMk cId="1240384287" sldId="279"/>
        </pc:sldMkLst>
        <pc:spChg chg="mod">
          <ac:chgData name="Harrison, James H (jhh5y)" userId="b54e91c0-fe5f-4cdd-a96e-e47c544bc298" providerId="ADAL" clId="{062FAE68-E645-7645-A13E-BDD332D3124A}" dt="2023-04-05T15:35:34.723" v="2304" actId="20577"/>
          <ac:spMkLst>
            <pc:docMk/>
            <pc:sldMk cId="1240384287" sldId="279"/>
            <ac:spMk id="3" creationId="{2111ECBC-59B3-9742-A229-32774272B992}"/>
          </ac:spMkLst>
        </pc:spChg>
      </pc:sldChg>
      <pc:sldChg chg="modSp mod">
        <pc:chgData name="Harrison, James H (jhh5y)" userId="b54e91c0-fe5f-4cdd-a96e-e47c544bc298" providerId="ADAL" clId="{062FAE68-E645-7645-A13E-BDD332D3124A}" dt="2023-04-05T15:39:15.629" v="2325" actId="20577"/>
        <pc:sldMkLst>
          <pc:docMk/>
          <pc:sldMk cId="758127598" sldId="281"/>
        </pc:sldMkLst>
        <pc:spChg chg="mod">
          <ac:chgData name="Harrison, James H (jhh5y)" userId="b54e91c0-fe5f-4cdd-a96e-e47c544bc298" providerId="ADAL" clId="{062FAE68-E645-7645-A13E-BDD332D3124A}" dt="2023-04-05T15:39:15.629" v="2325" actId="20577"/>
          <ac:spMkLst>
            <pc:docMk/>
            <pc:sldMk cId="758127598" sldId="281"/>
            <ac:spMk id="3" creationId="{FC4FD771-AAA0-3145-99EC-3DCF484C8E21}"/>
          </ac:spMkLst>
        </pc:spChg>
      </pc:sldChg>
      <pc:sldChg chg="ord">
        <pc:chgData name="Harrison, James H (jhh5y)" userId="b54e91c0-fe5f-4cdd-a96e-e47c544bc298" providerId="ADAL" clId="{062FAE68-E645-7645-A13E-BDD332D3124A}" dt="2023-04-05T13:06:15.453" v="528" actId="20578"/>
        <pc:sldMkLst>
          <pc:docMk/>
          <pc:sldMk cId="2880139288" sldId="293"/>
        </pc:sldMkLst>
      </pc:sldChg>
      <pc:sldChg chg="modSp mod">
        <pc:chgData name="Harrison, James H (jhh5y)" userId="b54e91c0-fe5f-4cdd-a96e-e47c544bc298" providerId="ADAL" clId="{062FAE68-E645-7645-A13E-BDD332D3124A}" dt="2023-04-05T15:35:55.798" v="2305" actId="113"/>
        <pc:sldMkLst>
          <pc:docMk/>
          <pc:sldMk cId="1737285497" sldId="296"/>
        </pc:sldMkLst>
        <pc:spChg chg="mod">
          <ac:chgData name="Harrison, James H (jhh5y)" userId="b54e91c0-fe5f-4cdd-a96e-e47c544bc298" providerId="ADAL" clId="{062FAE68-E645-7645-A13E-BDD332D3124A}" dt="2023-04-05T15:35:55.798" v="2305" actId="113"/>
          <ac:spMkLst>
            <pc:docMk/>
            <pc:sldMk cId="1737285497" sldId="296"/>
            <ac:spMk id="3" creationId="{847F5233-511E-574E-BB80-778B791CBD38}"/>
          </ac:spMkLst>
        </pc:spChg>
      </pc:sldChg>
      <pc:sldChg chg="modSp mod">
        <pc:chgData name="Harrison, James H (jhh5y)" userId="b54e91c0-fe5f-4cdd-a96e-e47c544bc298" providerId="ADAL" clId="{062FAE68-E645-7645-A13E-BDD332D3124A}" dt="2023-04-05T17:11:05.500" v="2342" actId="20577"/>
        <pc:sldMkLst>
          <pc:docMk/>
          <pc:sldMk cId="0" sldId="300"/>
        </pc:sldMkLst>
        <pc:spChg chg="mod">
          <ac:chgData name="Harrison, James H (jhh5y)" userId="b54e91c0-fe5f-4cdd-a96e-e47c544bc298" providerId="ADAL" clId="{062FAE68-E645-7645-A13E-BDD332D3124A}" dt="2023-04-05T17:11:05.500" v="2342" actId="20577"/>
          <ac:spMkLst>
            <pc:docMk/>
            <pc:sldMk cId="0" sldId="300"/>
            <ac:spMk id="231" creationId="{00000000-0000-0000-0000-000000000000}"/>
          </ac:spMkLst>
        </pc:spChg>
      </pc:sldChg>
      <pc:sldChg chg="modSp mod">
        <pc:chgData name="Harrison, James H (jhh5y)" userId="b54e91c0-fe5f-4cdd-a96e-e47c544bc298" providerId="ADAL" clId="{062FAE68-E645-7645-A13E-BDD332D3124A}" dt="2023-04-05T17:09:57.393" v="2340" actId="14100"/>
        <pc:sldMkLst>
          <pc:docMk/>
          <pc:sldMk cId="3400709409" sldId="308"/>
        </pc:sldMkLst>
        <pc:spChg chg="mod">
          <ac:chgData name="Harrison, James H (jhh5y)" userId="b54e91c0-fe5f-4cdd-a96e-e47c544bc298" providerId="ADAL" clId="{062FAE68-E645-7645-A13E-BDD332D3124A}" dt="2023-04-05T17:09:57.393" v="2340" actId="14100"/>
          <ac:spMkLst>
            <pc:docMk/>
            <pc:sldMk cId="3400709409" sldId="308"/>
            <ac:spMk id="3" creationId="{73B9CDA8-C7F0-168B-F794-73D3DCDBDED6}"/>
          </ac:spMkLst>
        </pc:spChg>
      </pc:sldChg>
      <pc:sldChg chg="modSp mod">
        <pc:chgData name="Harrison, James H (jhh5y)" userId="b54e91c0-fe5f-4cdd-a96e-e47c544bc298" providerId="ADAL" clId="{062FAE68-E645-7645-A13E-BDD332D3124A}" dt="2023-04-05T15:33:26.323" v="2227" actId="20577"/>
        <pc:sldMkLst>
          <pc:docMk/>
          <pc:sldMk cId="3678938317" sldId="312"/>
        </pc:sldMkLst>
        <pc:spChg chg="mod">
          <ac:chgData name="Harrison, James H (jhh5y)" userId="b54e91c0-fe5f-4cdd-a96e-e47c544bc298" providerId="ADAL" clId="{062FAE68-E645-7645-A13E-BDD332D3124A}" dt="2023-04-05T15:33:26.323" v="2227" actId="20577"/>
          <ac:spMkLst>
            <pc:docMk/>
            <pc:sldMk cId="3678938317" sldId="312"/>
            <ac:spMk id="2" creationId="{12300E1D-998F-7893-B21A-1A32C4C2F14D}"/>
          </ac:spMkLst>
        </pc:spChg>
      </pc:sldChg>
      <pc:sldChg chg="mod modShow">
        <pc:chgData name="Harrison, James H (jhh5y)" userId="b54e91c0-fe5f-4cdd-a96e-e47c544bc298" providerId="ADAL" clId="{062FAE68-E645-7645-A13E-BDD332D3124A}" dt="2023-04-05T15:40:09.444" v="2328" actId="729"/>
        <pc:sldMkLst>
          <pc:docMk/>
          <pc:sldMk cId="1720000977" sldId="316"/>
        </pc:sldMkLst>
      </pc:sldChg>
      <pc:sldChg chg="mod modShow">
        <pc:chgData name="Harrison, James H (jhh5y)" userId="b54e91c0-fe5f-4cdd-a96e-e47c544bc298" providerId="ADAL" clId="{062FAE68-E645-7645-A13E-BDD332D3124A}" dt="2023-04-05T15:40:12.859" v="2329" actId="729"/>
        <pc:sldMkLst>
          <pc:docMk/>
          <pc:sldMk cId="674958988" sldId="318"/>
        </pc:sldMkLst>
      </pc:sldChg>
      <pc:sldChg chg="modSp new mod">
        <pc:chgData name="Harrison, James H (jhh5y)" userId="b54e91c0-fe5f-4cdd-a96e-e47c544bc298" providerId="ADAL" clId="{062FAE68-E645-7645-A13E-BDD332D3124A}" dt="2023-04-05T13:00:00.997" v="437" actId="20577"/>
        <pc:sldMkLst>
          <pc:docMk/>
          <pc:sldMk cId="2545730040" sldId="322"/>
        </pc:sldMkLst>
        <pc:spChg chg="mod">
          <ac:chgData name="Harrison, James H (jhh5y)" userId="b54e91c0-fe5f-4cdd-a96e-e47c544bc298" providerId="ADAL" clId="{062FAE68-E645-7645-A13E-BDD332D3124A}" dt="2023-04-05T13:00:00.997" v="437" actId="20577"/>
          <ac:spMkLst>
            <pc:docMk/>
            <pc:sldMk cId="2545730040" sldId="322"/>
            <ac:spMk id="2" creationId="{F519A5DD-1426-F4E2-D2AC-FE2C8E2E4D8E}"/>
          </ac:spMkLst>
        </pc:spChg>
        <pc:spChg chg="mod">
          <ac:chgData name="Harrison, James H (jhh5y)" userId="b54e91c0-fe5f-4cdd-a96e-e47c544bc298" providerId="ADAL" clId="{062FAE68-E645-7645-A13E-BDD332D3124A}" dt="2023-04-05T12:59:36.686" v="418" actId="20577"/>
          <ac:spMkLst>
            <pc:docMk/>
            <pc:sldMk cId="2545730040" sldId="322"/>
            <ac:spMk id="3" creationId="{EAC6F8E4-4C13-AB39-A5CD-351472783358}"/>
          </ac:spMkLst>
        </pc:spChg>
      </pc:sldChg>
      <pc:sldChg chg="addSp delSp modSp new mod ord">
        <pc:chgData name="Harrison, James H (jhh5y)" userId="b54e91c0-fe5f-4cdd-a96e-e47c544bc298" providerId="ADAL" clId="{062FAE68-E645-7645-A13E-BDD332D3124A}" dt="2023-04-05T13:22:10.044" v="1225" actId="1076"/>
        <pc:sldMkLst>
          <pc:docMk/>
          <pc:sldMk cId="1697924141" sldId="323"/>
        </pc:sldMkLst>
        <pc:spChg chg="mod">
          <ac:chgData name="Harrison, James H (jhh5y)" userId="b54e91c0-fe5f-4cdd-a96e-e47c544bc298" providerId="ADAL" clId="{062FAE68-E645-7645-A13E-BDD332D3124A}" dt="2023-04-05T13:11:12.256" v="998" actId="20577"/>
          <ac:spMkLst>
            <pc:docMk/>
            <pc:sldMk cId="1697924141" sldId="323"/>
            <ac:spMk id="2" creationId="{6968E22B-4212-A160-FF1C-64B1CF51C51A}"/>
          </ac:spMkLst>
        </pc:spChg>
        <pc:spChg chg="mod">
          <ac:chgData name="Harrison, James H (jhh5y)" userId="b54e91c0-fe5f-4cdd-a96e-e47c544bc298" providerId="ADAL" clId="{062FAE68-E645-7645-A13E-BDD332D3124A}" dt="2023-04-05T13:13:50.617" v="1175" actId="20577"/>
          <ac:spMkLst>
            <pc:docMk/>
            <pc:sldMk cId="1697924141" sldId="323"/>
            <ac:spMk id="3" creationId="{C04B6C2F-B663-2E24-C1A2-1CF8292D0D01}"/>
          </ac:spMkLst>
        </pc:spChg>
        <pc:spChg chg="add del mod">
          <ac:chgData name="Harrison, James H (jhh5y)" userId="b54e91c0-fe5f-4cdd-a96e-e47c544bc298" providerId="ADAL" clId="{062FAE68-E645-7645-A13E-BDD332D3124A}" dt="2023-04-05T13:22:10.044" v="1225" actId="1076"/>
          <ac:spMkLst>
            <pc:docMk/>
            <pc:sldMk cId="1697924141" sldId="323"/>
            <ac:spMk id="4" creationId="{E6128D28-5448-4279-BC06-04829536A4BA}"/>
          </ac:spMkLst>
        </pc:spChg>
      </pc:sldChg>
      <pc:sldChg chg="addSp modSp new mod ord">
        <pc:chgData name="Harrison, James H (jhh5y)" userId="b54e91c0-fe5f-4cdd-a96e-e47c544bc298" providerId="ADAL" clId="{062FAE68-E645-7645-A13E-BDD332D3124A}" dt="2023-04-05T15:32:30.793" v="2200"/>
        <pc:sldMkLst>
          <pc:docMk/>
          <pc:sldMk cId="3775490255" sldId="324"/>
        </pc:sldMkLst>
        <pc:spChg chg="mod">
          <ac:chgData name="Harrison, James H (jhh5y)" userId="b54e91c0-fe5f-4cdd-a96e-e47c544bc298" providerId="ADAL" clId="{062FAE68-E645-7645-A13E-BDD332D3124A}" dt="2023-04-05T15:05:57.867" v="1759" actId="113"/>
          <ac:spMkLst>
            <pc:docMk/>
            <pc:sldMk cId="3775490255" sldId="324"/>
            <ac:spMk id="2" creationId="{AF52DB77-66AC-023B-617A-FE6D522A6A60}"/>
          </ac:spMkLst>
        </pc:spChg>
        <pc:spChg chg="mod">
          <ac:chgData name="Harrison, James H (jhh5y)" userId="b54e91c0-fe5f-4cdd-a96e-e47c544bc298" providerId="ADAL" clId="{062FAE68-E645-7645-A13E-BDD332D3124A}" dt="2023-04-05T15:31:04.208" v="2198" actId="20577"/>
          <ac:spMkLst>
            <pc:docMk/>
            <pc:sldMk cId="3775490255" sldId="324"/>
            <ac:spMk id="3" creationId="{3E2A14C2-A9D2-89A6-2EB9-41A4A6CDA5C9}"/>
          </ac:spMkLst>
        </pc:spChg>
        <pc:picChg chg="add mod">
          <ac:chgData name="Harrison, James H (jhh5y)" userId="b54e91c0-fe5f-4cdd-a96e-e47c544bc298" providerId="ADAL" clId="{062FAE68-E645-7645-A13E-BDD332D3124A}" dt="2023-04-05T15:32:30.793" v="2200"/>
          <ac:picMkLst>
            <pc:docMk/>
            <pc:sldMk cId="3775490255" sldId="324"/>
            <ac:picMk id="4" creationId="{B9056BE3-6C89-FD18-5810-AC36A19D6540}"/>
          </ac:picMkLst>
        </pc:picChg>
      </pc:sldChg>
    </pc:docChg>
  </pc:docChgLst>
  <pc:docChgLst>
    <pc:chgData name="Harrison, James H (jhh5y)" userId="b54e91c0-fe5f-4cdd-a96e-e47c544bc298" providerId="ADAL" clId="{3A40EC10-3266-1E4B-9F5B-623B69D8A161}"/>
    <pc:docChg chg="undo custSel addSld modSld sldOrd">
      <pc:chgData name="Harrison, James H (jhh5y)" userId="b54e91c0-fe5f-4cdd-a96e-e47c544bc298" providerId="ADAL" clId="{3A40EC10-3266-1E4B-9F5B-623B69D8A161}" dt="2023-04-05T03:12:35.813" v="4322" actId="20577"/>
      <pc:docMkLst>
        <pc:docMk/>
      </pc:docMkLst>
      <pc:sldChg chg="modSp">
        <pc:chgData name="Harrison, James H (jhh5y)" userId="b54e91c0-fe5f-4cdd-a96e-e47c544bc298" providerId="ADAL" clId="{3A40EC10-3266-1E4B-9F5B-623B69D8A161}" dt="2023-04-05T02:20:06.777" v="3897" actId="20577"/>
        <pc:sldMkLst>
          <pc:docMk/>
          <pc:sldMk cId="3853518418" sldId="276"/>
        </pc:sldMkLst>
        <pc:spChg chg="mod">
          <ac:chgData name="Harrison, James H (jhh5y)" userId="b54e91c0-fe5f-4cdd-a96e-e47c544bc298" providerId="ADAL" clId="{3A40EC10-3266-1E4B-9F5B-623B69D8A161}" dt="2023-04-05T02:20:06.777" v="3897" actId="20577"/>
          <ac:spMkLst>
            <pc:docMk/>
            <pc:sldMk cId="3853518418" sldId="276"/>
            <ac:spMk id="3" creationId="{46D417E0-5B68-3D4B-9012-A7F338833E9F}"/>
          </ac:spMkLst>
        </pc:spChg>
      </pc:sldChg>
      <pc:sldChg chg="modSp">
        <pc:chgData name="Harrison, James H (jhh5y)" userId="b54e91c0-fe5f-4cdd-a96e-e47c544bc298" providerId="ADAL" clId="{3A40EC10-3266-1E4B-9F5B-623B69D8A161}" dt="2023-04-05T02:29:44.586" v="4123" actId="20577"/>
        <pc:sldMkLst>
          <pc:docMk/>
          <pc:sldMk cId="1446328391" sldId="277"/>
        </pc:sldMkLst>
        <pc:spChg chg="mod">
          <ac:chgData name="Harrison, James H (jhh5y)" userId="b54e91c0-fe5f-4cdd-a96e-e47c544bc298" providerId="ADAL" clId="{3A40EC10-3266-1E4B-9F5B-623B69D8A161}" dt="2023-04-05T02:27:02.305" v="4047" actId="20577"/>
          <ac:spMkLst>
            <pc:docMk/>
            <pc:sldMk cId="1446328391" sldId="277"/>
            <ac:spMk id="2" creationId="{7D7A40AA-9252-4D4C-90FD-603F90EBA826}"/>
          </ac:spMkLst>
        </pc:spChg>
        <pc:spChg chg="mod">
          <ac:chgData name="Harrison, James H (jhh5y)" userId="b54e91c0-fe5f-4cdd-a96e-e47c544bc298" providerId="ADAL" clId="{3A40EC10-3266-1E4B-9F5B-623B69D8A161}" dt="2023-04-05T02:29:44.586" v="4123" actId="20577"/>
          <ac:spMkLst>
            <pc:docMk/>
            <pc:sldMk cId="1446328391" sldId="277"/>
            <ac:spMk id="3" creationId="{53691E6D-4C57-A147-BA51-804FA51E2E11}"/>
          </ac:spMkLst>
        </pc:spChg>
      </pc:sldChg>
      <pc:sldChg chg="modSp">
        <pc:chgData name="Harrison, James H (jhh5y)" userId="b54e91c0-fe5f-4cdd-a96e-e47c544bc298" providerId="ADAL" clId="{3A40EC10-3266-1E4B-9F5B-623B69D8A161}" dt="2023-04-01T23:06:35.278" v="3586" actId="1076"/>
        <pc:sldMkLst>
          <pc:docMk/>
          <pc:sldMk cId="1240384287" sldId="279"/>
        </pc:sldMkLst>
        <pc:spChg chg="mod">
          <ac:chgData name="Harrison, James H (jhh5y)" userId="b54e91c0-fe5f-4cdd-a96e-e47c544bc298" providerId="ADAL" clId="{3A40EC10-3266-1E4B-9F5B-623B69D8A161}" dt="2023-04-01T23:05:54.553" v="3576" actId="20577"/>
          <ac:spMkLst>
            <pc:docMk/>
            <pc:sldMk cId="1240384287" sldId="279"/>
            <ac:spMk id="2" creationId="{D20383D2-D17E-6B46-AE45-93A3C463BF86}"/>
          </ac:spMkLst>
        </pc:spChg>
        <pc:spChg chg="mod">
          <ac:chgData name="Harrison, James H (jhh5y)" userId="b54e91c0-fe5f-4cdd-a96e-e47c544bc298" providerId="ADAL" clId="{3A40EC10-3266-1E4B-9F5B-623B69D8A161}" dt="2023-04-01T19:34:25.408" v="18" actId="20577"/>
          <ac:spMkLst>
            <pc:docMk/>
            <pc:sldMk cId="1240384287" sldId="279"/>
            <ac:spMk id="3" creationId="{2111ECBC-59B3-9742-A229-32774272B992}"/>
          </ac:spMkLst>
        </pc:spChg>
        <pc:picChg chg="mod">
          <ac:chgData name="Harrison, James H (jhh5y)" userId="b54e91c0-fe5f-4cdd-a96e-e47c544bc298" providerId="ADAL" clId="{3A40EC10-3266-1E4B-9F5B-623B69D8A161}" dt="2023-04-01T23:06:35.278" v="3586" actId="1076"/>
          <ac:picMkLst>
            <pc:docMk/>
            <pc:sldMk cId="1240384287" sldId="279"/>
            <ac:picMk id="4" creationId="{CFF6BAA6-2D7E-D79E-62A9-12C7853BB22B}"/>
          </ac:picMkLst>
        </pc:picChg>
      </pc:sldChg>
      <pc:sldChg chg="modSp">
        <pc:chgData name="Harrison, James H (jhh5y)" userId="b54e91c0-fe5f-4cdd-a96e-e47c544bc298" providerId="ADAL" clId="{3A40EC10-3266-1E4B-9F5B-623B69D8A161}" dt="2023-04-05T02:35:30.840" v="4162" actId="20577"/>
        <pc:sldMkLst>
          <pc:docMk/>
          <pc:sldMk cId="3503346426" sldId="280"/>
        </pc:sldMkLst>
        <pc:spChg chg="mod">
          <ac:chgData name="Harrison, James H (jhh5y)" userId="b54e91c0-fe5f-4cdd-a96e-e47c544bc298" providerId="ADAL" clId="{3A40EC10-3266-1E4B-9F5B-623B69D8A161}" dt="2023-04-05T02:35:30.840" v="4162" actId="20577"/>
          <ac:spMkLst>
            <pc:docMk/>
            <pc:sldMk cId="3503346426" sldId="280"/>
            <ac:spMk id="3" creationId="{FE838A87-AE90-E149-AA81-2AF93519388E}"/>
          </ac:spMkLst>
        </pc:spChg>
      </pc:sldChg>
      <pc:sldChg chg="modSp">
        <pc:chgData name="Harrison, James H (jhh5y)" userId="b54e91c0-fe5f-4cdd-a96e-e47c544bc298" providerId="ADAL" clId="{3A40EC10-3266-1E4B-9F5B-623B69D8A161}" dt="2023-04-05T02:40:21.943" v="4193" actId="20577"/>
        <pc:sldMkLst>
          <pc:docMk/>
          <pc:sldMk cId="758127598" sldId="281"/>
        </pc:sldMkLst>
        <pc:spChg chg="mod">
          <ac:chgData name="Harrison, James H (jhh5y)" userId="b54e91c0-fe5f-4cdd-a96e-e47c544bc298" providerId="ADAL" clId="{3A40EC10-3266-1E4B-9F5B-623B69D8A161}" dt="2023-04-05T02:40:21.943" v="4193" actId="20577"/>
          <ac:spMkLst>
            <pc:docMk/>
            <pc:sldMk cId="758127598" sldId="281"/>
            <ac:spMk id="3" creationId="{FC4FD771-AAA0-3145-99EC-3DCF484C8E21}"/>
          </ac:spMkLst>
        </pc:spChg>
      </pc:sldChg>
      <pc:sldChg chg="modSp">
        <pc:chgData name="Harrison, James H (jhh5y)" userId="b54e91c0-fe5f-4cdd-a96e-e47c544bc298" providerId="ADAL" clId="{3A40EC10-3266-1E4B-9F5B-623B69D8A161}" dt="2023-04-01T20:01:28.681" v="1126" actId="20577"/>
        <pc:sldMkLst>
          <pc:docMk/>
          <pc:sldMk cId="3706917688" sldId="282"/>
        </pc:sldMkLst>
        <pc:spChg chg="mod">
          <ac:chgData name="Harrison, James H (jhh5y)" userId="b54e91c0-fe5f-4cdd-a96e-e47c544bc298" providerId="ADAL" clId="{3A40EC10-3266-1E4B-9F5B-623B69D8A161}" dt="2023-04-01T20:01:28.681" v="1126" actId="20577"/>
          <ac:spMkLst>
            <pc:docMk/>
            <pc:sldMk cId="3706917688" sldId="282"/>
            <ac:spMk id="2" creationId="{B9FEDBB8-203D-774F-9259-941A6C674EDF}"/>
          </ac:spMkLst>
        </pc:spChg>
      </pc:sldChg>
      <pc:sldChg chg="modSp">
        <pc:chgData name="Harrison, James H (jhh5y)" userId="b54e91c0-fe5f-4cdd-a96e-e47c544bc298" providerId="ADAL" clId="{3A40EC10-3266-1E4B-9F5B-623B69D8A161}" dt="2023-04-01T23:20:56.086" v="3779" actId="20577"/>
        <pc:sldMkLst>
          <pc:docMk/>
          <pc:sldMk cId="4132663622" sldId="283"/>
        </pc:sldMkLst>
        <pc:spChg chg="mod">
          <ac:chgData name="Harrison, James H (jhh5y)" userId="b54e91c0-fe5f-4cdd-a96e-e47c544bc298" providerId="ADAL" clId="{3A40EC10-3266-1E4B-9F5B-623B69D8A161}" dt="2023-04-01T23:20:56.086" v="3779" actId="20577"/>
          <ac:spMkLst>
            <pc:docMk/>
            <pc:sldMk cId="4132663622" sldId="283"/>
            <ac:spMk id="2" creationId="{5CB871AA-45AF-A741-A324-4D6AF05E75B8}"/>
          </ac:spMkLst>
        </pc:spChg>
      </pc:sldChg>
      <pc:sldChg chg="modSp ord">
        <pc:chgData name="Harrison, James H (jhh5y)" userId="b54e91c0-fe5f-4cdd-a96e-e47c544bc298" providerId="ADAL" clId="{3A40EC10-3266-1E4B-9F5B-623B69D8A161}" dt="2023-04-05T02:58:44.724" v="4292" actId="1076"/>
        <pc:sldMkLst>
          <pc:docMk/>
          <pc:sldMk cId="2301326001" sldId="285"/>
        </pc:sldMkLst>
        <pc:spChg chg="mod">
          <ac:chgData name="Harrison, James H (jhh5y)" userId="b54e91c0-fe5f-4cdd-a96e-e47c544bc298" providerId="ADAL" clId="{3A40EC10-3266-1E4B-9F5B-623B69D8A161}" dt="2023-04-01T23:23:55.063" v="3825" actId="20577"/>
          <ac:spMkLst>
            <pc:docMk/>
            <pc:sldMk cId="2301326001" sldId="285"/>
            <ac:spMk id="3" creationId="{4FBEA419-A0C3-A843-9F93-C82F4EC2DB8B}"/>
          </ac:spMkLst>
        </pc:spChg>
      </pc:sldChg>
      <pc:sldChg chg="modSp">
        <pc:chgData name="Harrison, James H (jhh5y)" userId="b54e91c0-fe5f-4cdd-a96e-e47c544bc298" providerId="ADAL" clId="{3A40EC10-3266-1E4B-9F5B-623B69D8A161}" dt="2023-04-05T03:01:26.657" v="4297" actId="20577"/>
        <pc:sldMkLst>
          <pc:docMk/>
          <pc:sldMk cId="1461513380" sldId="286"/>
        </pc:sldMkLst>
        <pc:spChg chg="mod">
          <ac:chgData name="Harrison, James H (jhh5y)" userId="b54e91c0-fe5f-4cdd-a96e-e47c544bc298" providerId="ADAL" clId="{3A40EC10-3266-1E4B-9F5B-623B69D8A161}" dt="2023-04-05T03:01:26.657" v="4297" actId="20577"/>
          <ac:spMkLst>
            <pc:docMk/>
            <pc:sldMk cId="1461513380" sldId="286"/>
            <ac:spMk id="3" creationId="{989029E1-8359-2842-A5AD-F28613ABD5AD}"/>
          </ac:spMkLst>
        </pc:spChg>
      </pc:sldChg>
      <pc:sldChg chg="modSp ord">
        <pc:chgData name="Harrison, James H (jhh5y)" userId="b54e91c0-fe5f-4cdd-a96e-e47c544bc298" providerId="ADAL" clId="{3A40EC10-3266-1E4B-9F5B-623B69D8A161}" dt="2023-04-05T02:45:58.563" v="4291" actId="20577"/>
        <pc:sldMkLst>
          <pc:docMk/>
          <pc:sldMk cId="2779544632" sldId="287"/>
        </pc:sldMkLst>
        <pc:spChg chg="mod">
          <ac:chgData name="Harrison, James H (jhh5y)" userId="b54e91c0-fe5f-4cdd-a96e-e47c544bc298" providerId="ADAL" clId="{3A40EC10-3266-1E4B-9F5B-623B69D8A161}" dt="2023-04-01T20:41:12.447" v="3393" actId="20577"/>
          <ac:spMkLst>
            <pc:docMk/>
            <pc:sldMk cId="2779544632" sldId="287"/>
            <ac:spMk id="2" creationId="{E03AFD73-D0ED-8449-BF10-5B20AEDDE121}"/>
          </ac:spMkLst>
        </pc:spChg>
        <pc:spChg chg="mod">
          <ac:chgData name="Harrison, James H (jhh5y)" userId="b54e91c0-fe5f-4cdd-a96e-e47c544bc298" providerId="ADAL" clId="{3A40EC10-3266-1E4B-9F5B-623B69D8A161}" dt="2023-04-05T02:45:58.563" v="4291" actId="20577"/>
          <ac:spMkLst>
            <pc:docMk/>
            <pc:sldMk cId="2779544632" sldId="287"/>
            <ac:spMk id="3" creationId="{0D9BD0E5-7267-7347-AAFB-D484605E3D42}"/>
          </ac:spMkLst>
        </pc:spChg>
      </pc:sldChg>
      <pc:sldChg chg="ord">
        <pc:chgData name="Harrison, James H (jhh5y)" userId="b54e91c0-fe5f-4cdd-a96e-e47c544bc298" providerId="ADAL" clId="{3A40EC10-3266-1E4B-9F5B-623B69D8A161}" dt="2023-04-01T20:42:35.667" v="3395" actId="1076"/>
        <pc:sldMkLst>
          <pc:docMk/>
          <pc:sldMk cId="1614945948" sldId="288"/>
        </pc:sldMkLst>
      </pc:sldChg>
      <pc:sldChg chg="modSp ord">
        <pc:chgData name="Harrison, James H (jhh5y)" userId="b54e91c0-fe5f-4cdd-a96e-e47c544bc298" providerId="ADAL" clId="{3A40EC10-3266-1E4B-9F5B-623B69D8A161}" dt="2023-04-01T20:45:31.951" v="3424" actId="207"/>
        <pc:sldMkLst>
          <pc:docMk/>
          <pc:sldMk cId="1109300251" sldId="289"/>
        </pc:sldMkLst>
        <pc:spChg chg="mod">
          <ac:chgData name="Harrison, James H (jhh5y)" userId="b54e91c0-fe5f-4cdd-a96e-e47c544bc298" providerId="ADAL" clId="{3A40EC10-3266-1E4B-9F5B-623B69D8A161}" dt="2023-04-01T20:45:06.437" v="3423" actId="20577"/>
          <ac:spMkLst>
            <pc:docMk/>
            <pc:sldMk cId="1109300251" sldId="289"/>
            <ac:spMk id="2" creationId="{BDC7828A-1E55-8143-9D90-4D820E4F61AE}"/>
          </ac:spMkLst>
        </pc:spChg>
        <pc:spChg chg="mod">
          <ac:chgData name="Harrison, James H (jhh5y)" userId="b54e91c0-fe5f-4cdd-a96e-e47c544bc298" providerId="ADAL" clId="{3A40EC10-3266-1E4B-9F5B-623B69D8A161}" dt="2023-04-01T20:45:31.951" v="3424" actId="207"/>
          <ac:spMkLst>
            <pc:docMk/>
            <pc:sldMk cId="1109300251" sldId="289"/>
            <ac:spMk id="3" creationId="{9C00A8C0-F213-FA4F-8753-EB250A217C30}"/>
          </ac:spMkLst>
        </pc:spChg>
      </pc:sldChg>
      <pc:sldChg chg="modSp">
        <pc:chgData name="Harrison, James H (jhh5y)" userId="b54e91c0-fe5f-4cdd-a96e-e47c544bc298" providerId="ADAL" clId="{3A40EC10-3266-1E4B-9F5B-623B69D8A161}" dt="2023-04-01T20:50:19.138" v="3518" actId="20577"/>
        <pc:sldMkLst>
          <pc:docMk/>
          <pc:sldMk cId="237899974" sldId="290"/>
        </pc:sldMkLst>
        <pc:spChg chg="mod">
          <ac:chgData name="Harrison, James H (jhh5y)" userId="b54e91c0-fe5f-4cdd-a96e-e47c544bc298" providerId="ADAL" clId="{3A40EC10-3266-1E4B-9F5B-623B69D8A161}" dt="2023-04-01T20:50:19.138" v="3518" actId="20577"/>
          <ac:spMkLst>
            <pc:docMk/>
            <pc:sldMk cId="237899974" sldId="290"/>
            <ac:spMk id="2" creationId="{ADFA265E-4ED2-094A-B33C-63925247E219}"/>
          </ac:spMkLst>
        </pc:spChg>
        <pc:spChg chg="mod">
          <ac:chgData name="Harrison, James H (jhh5y)" userId="b54e91c0-fe5f-4cdd-a96e-e47c544bc298" providerId="ADAL" clId="{3A40EC10-3266-1E4B-9F5B-623B69D8A161}" dt="2023-04-01T19:56:17.289" v="973" actId="27636"/>
          <ac:spMkLst>
            <pc:docMk/>
            <pc:sldMk cId="237899974" sldId="290"/>
            <ac:spMk id="3" creationId="{53CBACDE-1E3B-9841-B404-A6CDB49D59D2}"/>
          </ac:spMkLst>
        </pc:spChg>
      </pc:sldChg>
      <pc:sldChg chg="addSp modSp">
        <pc:chgData name="Harrison, James H (jhh5y)" userId="b54e91c0-fe5f-4cdd-a96e-e47c544bc298" providerId="ADAL" clId="{3A40EC10-3266-1E4B-9F5B-623B69D8A161}" dt="2023-04-05T03:12:35.813" v="4322" actId="20577"/>
        <pc:sldMkLst>
          <pc:docMk/>
          <pc:sldMk cId="2880139288" sldId="293"/>
        </pc:sldMkLst>
        <pc:spChg chg="mod">
          <ac:chgData name="Harrison, James H (jhh5y)" userId="b54e91c0-fe5f-4cdd-a96e-e47c544bc298" providerId="ADAL" clId="{3A40EC10-3266-1E4B-9F5B-623B69D8A161}" dt="2023-04-05T03:12:35.813" v="4322" actId="20577"/>
          <ac:spMkLst>
            <pc:docMk/>
            <pc:sldMk cId="2880139288" sldId="293"/>
            <ac:spMk id="3" creationId="{738404AE-7F6A-134C-9A15-E4E0BCD0DBCE}"/>
          </ac:spMkLst>
        </pc:spChg>
        <pc:spChg chg="add mod">
          <ac:chgData name="Harrison, James H (jhh5y)" userId="b54e91c0-fe5f-4cdd-a96e-e47c544bc298" providerId="ADAL" clId="{3A40EC10-3266-1E4B-9F5B-623B69D8A161}" dt="2023-04-01T23:27:02.420" v="3844" actId="1076"/>
          <ac:spMkLst>
            <pc:docMk/>
            <pc:sldMk cId="2880139288" sldId="293"/>
            <ac:spMk id="5" creationId="{8A3463EF-0EC3-F4B0-2E60-B9F848E47D4B}"/>
          </ac:spMkLst>
        </pc:spChg>
      </pc:sldChg>
      <pc:sldChg chg="modSp">
        <pc:chgData name="Harrison, James H (jhh5y)" userId="b54e91c0-fe5f-4cdd-a96e-e47c544bc298" providerId="ADAL" clId="{3A40EC10-3266-1E4B-9F5B-623B69D8A161}" dt="2023-04-01T23:11:17.401" v="3719" actId="20577"/>
        <pc:sldMkLst>
          <pc:docMk/>
          <pc:sldMk cId="1737285497" sldId="296"/>
        </pc:sldMkLst>
        <pc:spChg chg="mod">
          <ac:chgData name="Harrison, James H (jhh5y)" userId="b54e91c0-fe5f-4cdd-a96e-e47c544bc298" providerId="ADAL" clId="{3A40EC10-3266-1E4B-9F5B-623B69D8A161}" dt="2023-04-01T23:11:17.401" v="3719" actId="20577"/>
          <ac:spMkLst>
            <pc:docMk/>
            <pc:sldMk cId="1737285497" sldId="296"/>
            <ac:spMk id="2" creationId="{5D14F39F-3CA4-0B45-A73F-D31A479C33D0}"/>
          </ac:spMkLst>
        </pc:spChg>
        <pc:spChg chg="mod">
          <ac:chgData name="Harrison, James H (jhh5y)" userId="b54e91c0-fe5f-4cdd-a96e-e47c544bc298" providerId="ADAL" clId="{3A40EC10-3266-1E4B-9F5B-623B69D8A161}" dt="2023-04-01T23:08:09.910" v="3689" actId="20577"/>
          <ac:spMkLst>
            <pc:docMk/>
            <pc:sldMk cId="1737285497" sldId="296"/>
            <ac:spMk id="3" creationId="{847F5233-511E-574E-BB80-778B791CBD38}"/>
          </ac:spMkLst>
        </pc:spChg>
      </pc:sldChg>
      <pc:sldChg chg="modSp">
        <pc:chgData name="Harrison, James H (jhh5y)" userId="b54e91c0-fe5f-4cdd-a96e-e47c544bc298" providerId="ADAL" clId="{3A40EC10-3266-1E4B-9F5B-623B69D8A161}" dt="2023-04-01T23:32:48.510" v="3880" actId="20577"/>
        <pc:sldMkLst>
          <pc:docMk/>
          <pc:sldMk cId="0" sldId="300"/>
        </pc:sldMkLst>
        <pc:spChg chg="mod">
          <ac:chgData name="Harrison, James H (jhh5y)" userId="b54e91c0-fe5f-4cdd-a96e-e47c544bc298" providerId="ADAL" clId="{3A40EC10-3266-1E4B-9F5B-623B69D8A161}" dt="2023-04-01T23:32:48.510" v="3880" actId="20577"/>
          <ac:spMkLst>
            <pc:docMk/>
            <pc:sldMk cId="0" sldId="300"/>
            <ac:spMk id="229" creationId="{00000000-0000-0000-0000-000000000000}"/>
          </ac:spMkLst>
        </pc:spChg>
      </pc:sldChg>
      <pc:sldChg chg="modSp">
        <pc:chgData name="Harrison, James H (jhh5y)" userId="b54e91c0-fe5f-4cdd-a96e-e47c544bc298" providerId="ADAL" clId="{3A40EC10-3266-1E4B-9F5B-623B69D8A161}" dt="2023-04-01T19:57:52.103" v="1101" actId="20577"/>
        <pc:sldMkLst>
          <pc:docMk/>
          <pc:sldMk cId="1915618544" sldId="311"/>
        </pc:sldMkLst>
        <pc:spChg chg="mod">
          <ac:chgData name="Harrison, James H (jhh5y)" userId="b54e91c0-fe5f-4cdd-a96e-e47c544bc298" providerId="ADAL" clId="{3A40EC10-3266-1E4B-9F5B-623B69D8A161}" dt="2023-04-01T19:56:28.516" v="1007" actId="20577"/>
          <ac:spMkLst>
            <pc:docMk/>
            <pc:sldMk cId="1915618544" sldId="311"/>
            <ac:spMk id="2" creationId="{BC2D62B9-7E9F-4ED3-9602-D5143EF6FB65}"/>
          </ac:spMkLst>
        </pc:spChg>
        <pc:spChg chg="mod">
          <ac:chgData name="Harrison, James H (jhh5y)" userId="b54e91c0-fe5f-4cdd-a96e-e47c544bc298" providerId="ADAL" clId="{3A40EC10-3266-1E4B-9F5B-623B69D8A161}" dt="2023-04-01T19:57:52.103" v="1101" actId="20577"/>
          <ac:spMkLst>
            <pc:docMk/>
            <pc:sldMk cId="1915618544" sldId="311"/>
            <ac:spMk id="3" creationId="{3A82051A-EFDB-4BFE-85C0-236A36F061C0}"/>
          </ac:spMkLst>
        </pc:spChg>
      </pc:sldChg>
      <pc:sldChg chg="modSp new">
        <pc:chgData name="Harrison, James H (jhh5y)" userId="b54e91c0-fe5f-4cdd-a96e-e47c544bc298" providerId="ADAL" clId="{3A40EC10-3266-1E4B-9F5B-623B69D8A161}" dt="2023-04-01T23:06:08.104" v="3581" actId="20577"/>
        <pc:sldMkLst>
          <pc:docMk/>
          <pc:sldMk cId="2998742299" sldId="313"/>
        </pc:sldMkLst>
        <pc:spChg chg="mod">
          <ac:chgData name="Harrison, James H (jhh5y)" userId="b54e91c0-fe5f-4cdd-a96e-e47c544bc298" providerId="ADAL" clId="{3A40EC10-3266-1E4B-9F5B-623B69D8A161}" dt="2023-04-01T23:06:08.104" v="3581" actId="20577"/>
          <ac:spMkLst>
            <pc:docMk/>
            <pc:sldMk cId="2998742299" sldId="313"/>
            <ac:spMk id="2" creationId="{1A6077F9-CDD8-E88A-9E10-F0044B4D5658}"/>
          </ac:spMkLst>
        </pc:spChg>
        <pc:spChg chg="mod">
          <ac:chgData name="Harrison, James H (jhh5y)" userId="b54e91c0-fe5f-4cdd-a96e-e47c544bc298" providerId="ADAL" clId="{3A40EC10-3266-1E4B-9F5B-623B69D8A161}" dt="2023-04-01T19:41:34.130" v="600" actId="20577"/>
          <ac:spMkLst>
            <pc:docMk/>
            <pc:sldMk cId="2998742299" sldId="313"/>
            <ac:spMk id="3" creationId="{24840D08-CE8A-42ED-1200-690158A7453B}"/>
          </ac:spMkLst>
        </pc:spChg>
      </pc:sldChg>
      <pc:sldChg chg="addSp delSp modSp new mod modClrScheme chgLayout">
        <pc:chgData name="Harrison, James H (jhh5y)" userId="b54e91c0-fe5f-4cdd-a96e-e47c544bc298" providerId="ADAL" clId="{3A40EC10-3266-1E4B-9F5B-623B69D8A161}" dt="2023-04-01T20:49:05.763" v="3446" actId="22"/>
        <pc:sldMkLst>
          <pc:docMk/>
          <pc:sldMk cId="3320118769" sldId="314"/>
        </pc:sldMkLst>
        <pc:spChg chg="mod ord">
          <ac:chgData name="Harrison, James H (jhh5y)" userId="b54e91c0-fe5f-4cdd-a96e-e47c544bc298" providerId="ADAL" clId="{3A40EC10-3266-1E4B-9F5B-623B69D8A161}" dt="2023-04-01T20:40:07.870" v="3361" actId="20577"/>
          <ac:spMkLst>
            <pc:docMk/>
            <pc:sldMk cId="3320118769" sldId="314"/>
            <ac:spMk id="2" creationId="{CE39D53B-DB9F-8AC6-3FF7-3F7760C82B59}"/>
          </ac:spMkLst>
        </pc:spChg>
        <pc:spChg chg="mod ord">
          <ac:chgData name="Harrison, James H (jhh5y)" userId="b54e91c0-fe5f-4cdd-a96e-e47c544bc298" providerId="ADAL" clId="{3A40EC10-3266-1E4B-9F5B-623B69D8A161}" dt="2023-04-01T20:49:03.833" v="3444" actId="27636"/>
          <ac:spMkLst>
            <pc:docMk/>
            <pc:sldMk cId="3320118769" sldId="314"/>
            <ac:spMk id="3" creationId="{39BFAC89-BD97-49A1-B87A-71B2BFF04022}"/>
          </ac:spMkLst>
        </pc:spChg>
        <pc:spChg chg="add mod ord">
          <ac:chgData name="Harrison, James H (jhh5y)" userId="b54e91c0-fe5f-4cdd-a96e-e47c544bc298" providerId="ADAL" clId="{3A40EC10-3266-1E4B-9F5B-623B69D8A161}" dt="2023-04-01T20:49:05.763" v="3446" actId="22"/>
          <ac:spMkLst>
            <pc:docMk/>
            <pc:sldMk cId="3320118769" sldId="314"/>
            <ac:spMk id="6" creationId="{93A1FA54-8FA5-F210-C1BE-B19CD1CCCBAB}"/>
          </ac:spMkLst>
        </pc:spChg>
        <pc:inkChg chg="add del">
          <ac:chgData name="Harrison, James H (jhh5y)" userId="b54e91c0-fe5f-4cdd-a96e-e47c544bc298" providerId="ADAL" clId="{3A40EC10-3266-1E4B-9F5B-623B69D8A161}" dt="2023-04-01T20:13:19.603" v="1765"/>
          <ac:inkMkLst>
            <pc:docMk/>
            <pc:sldMk cId="3320118769" sldId="314"/>
            <ac:inkMk id="7" creationId="{C5801BF0-0491-820C-B982-88076423EAAD}"/>
          </ac:inkMkLst>
        </pc:inkChg>
      </pc:sldChg>
      <pc:sldChg chg="delSp modSp new mod modClrScheme chgLayout">
        <pc:chgData name="Harrison, James H (jhh5y)" userId="b54e91c0-fe5f-4cdd-a96e-e47c544bc298" providerId="ADAL" clId="{3A40EC10-3266-1E4B-9F5B-623B69D8A161}" dt="2023-04-01T23:30:19.112" v="3864" actId="20577"/>
        <pc:sldMkLst>
          <pc:docMk/>
          <pc:sldMk cId="1422189448" sldId="315"/>
        </pc:sldMkLst>
        <pc:spChg chg="mod ord">
          <ac:chgData name="Harrison, James H (jhh5y)" userId="b54e91c0-fe5f-4cdd-a96e-e47c544bc298" providerId="ADAL" clId="{3A40EC10-3266-1E4B-9F5B-623B69D8A161}" dt="2023-04-01T23:29:53.400" v="3852" actId="20577"/>
          <ac:spMkLst>
            <pc:docMk/>
            <pc:sldMk cId="1422189448" sldId="315"/>
            <ac:spMk id="2" creationId="{56A6C3E6-E881-80EA-9087-3D87F19F5E28}"/>
          </ac:spMkLst>
        </pc:spChg>
        <pc:spChg chg="mod ord">
          <ac:chgData name="Harrison, James H (jhh5y)" userId="b54e91c0-fe5f-4cdd-a96e-e47c544bc298" providerId="ADAL" clId="{3A40EC10-3266-1E4B-9F5B-623B69D8A161}" dt="2023-04-01T23:30:19.112" v="3864" actId="20577"/>
          <ac:spMkLst>
            <pc:docMk/>
            <pc:sldMk cId="1422189448" sldId="315"/>
            <ac:spMk id="3" creationId="{AFADA12B-1FE5-CFED-3A60-C959E7BB0B24}"/>
          </ac:spMkLst>
        </pc:spChg>
        <pc:spChg chg="del">
          <ac:chgData name="Harrison, James H (jhh5y)" userId="b54e91c0-fe5f-4cdd-a96e-e47c544bc298" providerId="ADAL" clId="{3A40EC10-3266-1E4B-9F5B-623B69D8A161}" dt="2023-04-01T20:15:31.822" v="1783" actId="700"/>
          <ac:spMkLst>
            <pc:docMk/>
            <pc:sldMk cId="1422189448" sldId="315"/>
            <ac:spMk id="4" creationId="{1D72109A-D148-10B1-7A4E-7207F1E29379}"/>
          </ac:spMkLst>
        </pc:spChg>
      </pc:sldChg>
      <pc:sldChg chg="modSp new ord">
        <pc:chgData name="Harrison, James H (jhh5y)" userId="b54e91c0-fe5f-4cdd-a96e-e47c544bc298" providerId="ADAL" clId="{3A40EC10-3266-1E4B-9F5B-623B69D8A161}" dt="2023-04-01T20:47:18.469" v="3438" actId="1076"/>
        <pc:sldMkLst>
          <pc:docMk/>
          <pc:sldMk cId="1720000977" sldId="316"/>
        </pc:sldMkLst>
        <pc:spChg chg="mod">
          <ac:chgData name="Harrison, James H (jhh5y)" userId="b54e91c0-fe5f-4cdd-a96e-e47c544bc298" providerId="ADAL" clId="{3A40EC10-3266-1E4B-9F5B-623B69D8A161}" dt="2023-04-01T20:35:20.317" v="3060" actId="113"/>
          <ac:spMkLst>
            <pc:docMk/>
            <pc:sldMk cId="1720000977" sldId="316"/>
            <ac:spMk id="2" creationId="{38421F50-DB5F-EF7E-8C73-C8BE15A11803}"/>
          </ac:spMkLst>
        </pc:spChg>
        <pc:spChg chg="mod">
          <ac:chgData name="Harrison, James H (jhh5y)" userId="b54e91c0-fe5f-4cdd-a96e-e47c544bc298" providerId="ADAL" clId="{3A40EC10-3266-1E4B-9F5B-623B69D8A161}" dt="2023-04-01T20:38:26.934" v="3348" actId="20577"/>
          <ac:spMkLst>
            <pc:docMk/>
            <pc:sldMk cId="1720000977" sldId="316"/>
            <ac:spMk id="3" creationId="{27C8E73C-8EBF-19AF-758B-F57534AAAFB5}"/>
          </ac:spMkLst>
        </pc:spChg>
      </pc:sldChg>
      <pc:sldChg chg="modSp new">
        <pc:chgData name="Harrison, James H (jhh5y)" userId="b54e91c0-fe5f-4cdd-a96e-e47c544bc298" providerId="ADAL" clId="{3A40EC10-3266-1E4B-9F5B-623B69D8A161}" dt="2023-04-05T03:06:59.771" v="4316" actId="20577"/>
        <pc:sldMkLst>
          <pc:docMk/>
          <pc:sldMk cId="3250020793" sldId="317"/>
        </pc:sldMkLst>
        <pc:spChg chg="mod">
          <ac:chgData name="Harrison, James H (jhh5y)" userId="b54e91c0-fe5f-4cdd-a96e-e47c544bc298" providerId="ADAL" clId="{3A40EC10-3266-1E4B-9F5B-623B69D8A161}" dt="2023-04-01T20:51:29.754" v="3569" actId="113"/>
          <ac:spMkLst>
            <pc:docMk/>
            <pc:sldMk cId="3250020793" sldId="317"/>
            <ac:spMk id="2" creationId="{9659A918-A083-1D68-7422-4A26578544D0}"/>
          </ac:spMkLst>
        </pc:spChg>
        <pc:spChg chg="mod">
          <ac:chgData name="Harrison, James H (jhh5y)" userId="b54e91c0-fe5f-4cdd-a96e-e47c544bc298" providerId="ADAL" clId="{3A40EC10-3266-1E4B-9F5B-623B69D8A161}" dt="2023-04-05T03:06:59.771" v="4316" actId="20577"/>
          <ac:spMkLst>
            <pc:docMk/>
            <pc:sldMk cId="3250020793" sldId="317"/>
            <ac:spMk id="7" creationId="{A2357C88-91AE-6D26-BF0E-35DB036BE64D}"/>
          </ac:spMkLst>
        </pc:spChg>
      </pc:sldChg>
      <pc:sldChg chg="modSp">
        <pc:chgData name="Harrison, James H (jhh5y)" userId="b54e91c0-fe5f-4cdd-a96e-e47c544bc298" providerId="ADAL" clId="{3A40EC10-3266-1E4B-9F5B-623B69D8A161}" dt="2023-04-05T03:03:12.941" v="4308" actId="1037"/>
        <pc:sldMkLst>
          <pc:docMk/>
          <pc:sldMk cId="647777958" sldId="320"/>
        </pc:sldMkLst>
        <pc:picChg chg="mod">
          <ac:chgData name="Harrison, James H (jhh5y)" userId="b54e91c0-fe5f-4cdd-a96e-e47c544bc298" providerId="ADAL" clId="{3A40EC10-3266-1E4B-9F5B-623B69D8A161}" dt="2023-04-05T03:03:12.941" v="4308" actId="1037"/>
          <ac:picMkLst>
            <pc:docMk/>
            <pc:sldMk cId="647777958" sldId="320"/>
            <ac:picMk id="39" creationId="{A51446F3-29D3-3A8D-7660-9089CBF06DFC}"/>
          </ac:picMkLst>
        </pc:picChg>
        <pc:cxnChg chg="mod">
          <ac:chgData name="Harrison, James H (jhh5y)" userId="b54e91c0-fe5f-4cdd-a96e-e47c544bc298" providerId="ADAL" clId="{3A40EC10-3266-1E4B-9F5B-623B69D8A161}" dt="2023-04-05T03:03:12.941" v="4308" actId="1037"/>
          <ac:cxnSpMkLst>
            <pc:docMk/>
            <pc:sldMk cId="647777958" sldId="320"/>
            <ac:cxnSpMk id="58" creationId="{9EF0E650-BA3A-42E0-1D24-195656D3D684}"/>
          </ac:cxnSpMkLst>
        </pc:cxnChg>
      </pc:sldChg>
      <pc:sldChg chg="modSp">
        <pc:chgData name="Harrison, James H (jhh5y)" userId="b54e91c0-fe5f-4cdd-a96e-e47c544bc298" providerId="ADAL" clId="{3A40EC10-3266-1E4B-9F5B-623B69D8A161}" dt="2023-04-05T02:41:28.284" v="4221" actId="20577"/>
        <pc:sldMkLst>
          <pc:docMk/>
          <pc:sldMk cId="2754543746" sldId="321"/>
        </pc:sldMkLst>
        <pc:spChg chg="mod">
          <ac:chgData name="Harrison, James H (jhh5y)" userId="b54e91c0-fe5f-4cdd-a96e-e47c544bc298" providerId="ADAL" clId="{3A40EC10-3266-1E4B-9F5B-623B69D8A161}" dt="2023-04-05T02:41:28.284" v="4221" actId="20577"/>
          <ac:spMkLst>
            <pc:docMk/>
            <pc:sldMk cId="2754543746" sldId="321"/>
            <ac:spMk id="2" creationId="{CC23A33A-29B1-AF59-DA52-A9071A9A790C}"/>
          </ac:spMkLst>
        </pc:spChg>
      </pc:sldChg>
    </pc:docChg>
  </pc:docChgLst>
  <pc:docChgLst>
    <pc:chgData name="Harrison, James H (jhh5y)" userId="b54e91c0-fe5f-4cdd-a96e-e47c544bc298" providerId="ADAL" clId="{BF3B65B5-BE59-214B-B0E7-F6DEDF7E91EF}"/>
    <pc:docChg chg="custSel modSld">
      <pc:chgData name="Harrison, James H (jhh5y)" userId="b54e91c0-fe5f-4cdd-a96e-e47c544bc298" providerId="ADAL" clId="{BF3B65B5-BE59-214B-B0E7-F6DEDF7E91EF}" dt="2023-06-01T02:35:00.797" v="1" actId="3626"/>
      <pc:docMkLst>
        <pc:docMk/>
      </pc:docMkLst>
      <pc:sldChg chg="modSp mod">
        <pc:chgData name="Harrison, James H (jhh5y)" userId="b54e91c0-fe5f-4cdd-a96e-e47c544bc298" providerId="ADAL" clId="{BF3B65B5-BE59-214B-B0E7-F6DEDF7E91EF}" dt="2023-06-01T02:35:00.797" v="1" actId="3626"/>
        <pc:sldMkLst>
          <pc:docMk/>
          <pc:sldMk cId="3400709409" sldId="308"/>
        </pc:sldMkLst>
        <pc:spChg chg="mod">
          <ac:chgData name="Harrison, James H (jhh5y)" userId="b54e91c0-fe5f-4cdd-a96e-e47c544bc298" providerId="ADAL" clId="{BF3B65B5-BE59-214B-B0E7-F6DEDF7E91EF}" dt="2023-06-01T02:35:00.797" v="1" actId="3626"/>
          <ac:spMkLst>
            <pc:docMk/>
            <pc:sldMk cId="3400709409" sldId="308"/>
            <ac:spMk id="3" creationId="{73B9CDA8-C7F0-168B-F794-73D3DCDBDED6}"/>
          </ac:spMkLst>
        </pc:spChg>
      </pc:sldChg>
    </pc:docChg>
  </pc:docChgLst>
  <pc:docChgLst>
    <pc:chgData name="James Harrison" userId="b54e91c0-fe5f-4cdd-a96e-e47c544bc298" providerId="ADAL" clId="{2FDD1592-F1C3-C242-8252-02EB7F01A644}"/>
    <pc:docChg chg="undo custSel addSld modSld sldOrd">
      <pc:chgData name="James Harrison" userId="b54e91c0-fe5f-4cdd-a96e-e47c544bc298" providerId="ADAL" clId="{2FDD1592-F1C3-C242-8252-02EB7F01A644}" dt="2022-04-05T18:34:23.392" v="14185" actId="20577"/>
      <pc:docMkLst>
        <pc:docMk/>
      </pc:docMkLst>
      <pc:sldChg chg="modSp mod">
        <pc:chgData name="James Harrison" userId="b54e91c0-fe5f-4cdd-a96e-e47c544bc298" providerId="ADAL" clId="{2FDD1592-F1C3-C242-8252-02EB7F01A644}" dt="2022-04-04T15:07:20.874" v="6695" actId="20577"/>
        <pc:sldMkLst>
          <pc:docMk/>
          <pc:sldMk cId="1880543750" sldId="256"/>
        </pc:sldMkLst>
        <pc:spChg chg="mod">
          <ac:chgData name="James Harrison" userId="b54e91c0-fe5f-4cdd-a96e-e47c544bc298" providerId="ADAL" clId="{2FDD1592-F1C3-C242-8252-02EB7F01A644}" dt="2022-04-04T15:07:20.874" v="6695" actId="20577"/>
          <ac:spMkLst>
            <pc:docMk/>
            <pc:sldMk cId="1880543750" sldId="256"/>
            <ac:spMk id="2" creationId="{FCEB91C3-ECCD-B24D-BC96-B344B1A2B407}"/>
          </ac:spMkLst>
        </pc:spChg>
      </pc:sldChg>
      <pc:sldChg chg="modSp mod">
        <pc:chgData name="James Harrison" userId="b54e91c0-fe5f-4cdd-a96e-e47c544bc298" providerId="ADAL" clId="{2FDD1592-F1C3-C242-8252-02EB7F01A644}" dt="2022-04-05T17:42:32.225" v="13611" actId="20577"/>
        <pc:sldMkLst>
          <pc:docMk/>
          <pc:sldMk cId="1446328391" sldId="277"/>
        </pc:sldMkLst>
        <pc:spChg chg="mod">
          <ac:chgData name="James Harrison" userId="b54e91c0-fe5f-4cdd-a96e-e47c544bc298" providerId="ADAL" clId="{2FDD1592-F1C3-C242-8252-02EB7F01A644}" dt="2022-04-05T17:42:32.225" v="13611" actId="20577"/>
          <ac:spMkLst>
            <pc:docMk/>
            <pc:sldMk cId="1446328391" sldId="277"/>
            <ac:spMk id="3" creationId="{53691E6D-4C57-A147-BA51-804FA51E2E11}"/>
          </ac:spMkLst>
        </pc:spChg>
      </pc:sldChg>
      <pc:sldChg chg="modSp mod">
        <pc:chgData name="James Harrison" userId="b54e91c0-fe5f-4cdd-a96e-e47c544bc298" providerId="ADAL" clId="{2FDD1592-F1C3-C242-8252-02EB7F01A644}" dt="2022-04-04T12:26:06.359" v="15"/>
        <pc:sldMkLst>
          <pc:docMk/>
          <pc:sldMk cId="593060040" sldId="278"/>
        </pc:sldMkLst>
        <pc:spChg chg="mod">
          <ac:chgData name="James Harrison" userId="b54e91c0-fe5f-4cdd-a96e-e47c544bc298" providerId="ADAL" clId="{2FDD1592-F1C3-C242-8252-02EB7F01A644}" dt="2022-04-04T12:26:06.359" v="15"/>
          <ac:spMkLst>
            <pc:docMk/>
            <pc:sldMk cId="593060040" sldId="278"/>
            <ac:spMk id="3" creationId="{81EB0F2C-A841-514D-BAF4-DBB3036238C8}"/>
          </ac:spMkLst>
        </pc:spChg>
      </pc:sldChg>
      <pc:sldChg chg="modSp mod modNotesTx">
        <pc:chgData name="James Harrison" userId="b54e91c0-fe5f-4cdd-a96e-e47c544bc298" providerId="ADAL" clId="{2FDD1592-F1C3-C242-8252-02EB7F01A644}" dt="2022-04-05T17:43:50.083" v="13616" actId="20577"/>
        <pc:sldMkLst>
          <pc:docMk/>
          <pc:sldMk cId="1240384287" sldId="279"/>
        </pc:sldMkLst>
        <pc:spChg chg="mod">
          <ac:chgData name="James Harrison" userId="b54e91c0-fe5f-4cdd-a96e-e47c544bc298" providerId="ADAL" clId="{2FDD1592-F1C3-C242-8252-02EB7F01A644}" dt="2022-04-04T12:26:35.177" v="26" actId="20577"/>
          <ac:spMkLst>
            <pc:docMk/>
            <pc:sldMk cId="1240384287" sldId="279"/>
            <ac:spMk id="2" creationId="{D20383D2-D17E-6B46-AE45-93A3C463BF86}"/>
          </ac:spMkLst>
        </pc:spChg>
        <pc:spChg chg="mod">
          <ac:chgData name="James Harrison" userId="b54e91c0-fe5f-4cdd-a96e-e47c544bc298" providerId="ADAL" clId="{2FDD1592-F1C3-C242-8252-02EB7F01A644}" dt="2022-04-05T17:43:50.083" v="13616" actId="20577"/>
          <ac:spMkLst>
            <pc:docMk/>
            <pc:sldMk cId="1240384287" sldId="279"/>
            <ac:spMk id="3" creationId="{2111ECBC-59B3-9742-A229-32774272B992}"/>
          </ac:spMkLst>
        </pc:spChg>
      </pc:sldChg>
      <pc:sldChg chg="addSp modSp mod ord">
        <pc:chgData name="James Harrison" userId="b54e91c0-fe5f-4cdd-a96e-e47c544bc298" providerId="ADAL" clId="{2FDD1592-F1C3-C242-8252-02EB7F01A644}" dt="2022-04-05T17:55:34.989" v="13741" actId="20577"/>
        <pc:sldMkLst>
          <pc:docMk/>
          <pc:sldMk cId="3503346426" sldId="280"/>
        </pc:sldMkLst>
        <pc:spChg chg="mod">
          <ac:chgData name="James Harrison" userId="b54e91c0-fe5f-4cdd-a96e-e47c544bc298" providerId="ADAL" clId="{2FDD1592-F1C3-C242-8252-02EB7F01A644}" dt="2022-04-05T17:54:32.506" v="13731" actId="1036"/>
          <ac:spMkLst>
            <pc:docMk/>
            <pc:sldMk cId="3503346426" sldId="280"/>
            <ac:spMk id="3" creationId="{FE838A87-AE90-E149-AA81-2AF93519388E}"/>
          </ac:spMkLst>
        </pc:spChg>
        <pc:spChg chg="add mod">
          <ac:chgData name="James Harrison" userId="b54e91c0-fe5f-4cdd-a96e-e47c544bc298" providerId="ADAL" clId="{2FDD1592-F1C3-C242-8252-02EB7F01A644}" dt="2022-04-05T17:54:32.506" v="13731" actId="1036"/>
          <ac:spMkLst>
            <pc:docMk/>
            <pc:sldMk cId="3503346426" sldId="280"/>
            <ac:spMk id="5" creationId="{761A6D22-835D-A64B-AC22-A8FEA769D2FE}"/>
          </ac:spMkLst>
        </pc:spChg>
        <pc:graphicFrameChg chg="mod modGraphic">
          <ac:chgData name="James Harrison" userId="b54e91c0-fe5f-4cdd-a96e-e47c544bc298" providerId="ADAL" clId="{2FDD1592-F1C3-C242-8252-02EB7F01A644}" dt="2022-04-05T17:55:34.989" v="13741" actId="20577"/>
          <ac:graphicFrameMkLst>
            <pc:docMk/>
            <pc:sldMk cId="3503346426" sldId="280"/>
            <ac:graphicFrameMk id="4" creationId="{0DEAEA75-86E3-7441-9B4A-2E5D2D741001}"/>
          </ac:graphicFrameMkLst>
        </pc:graphicFrameChg>
      </pc:sldChg>
      <pc:sldChg chg="modSp mod">
        <pc:chgData name="James Harrison" userId="b54e91c0-fe5f-4cdd-a96e-e47c544bc298" providerId="ADAL" clId="{2FDD1592-F1C3-C242-8252-02EB7F01A644}" dt="2022-04-04T16:06:05.557" v="9134" actId="20577"/>
        <pc:sldMkLst>
          <pc:docMk/>
          <pc:sldMk cId="758127598" sldId="281"/>
        </pc:sldMkLst>
        <pc:spChg chg="mod">
          <ac:chgData name="James Harrison" userId="b54e91c0-fe5f-4cdd-a96e-e47c544bc298" providerId="ADAL" clId="{2FDD1592-F1C3-C242-8252-02EB7F01A644}" dt="2022-04-04T16:06:05.557" v="9134" actId="20577"/>
          <ac:spMkLst>
            <pc:docMk/>
            <pc:sldMk cId="758127598" sldId="281"/>
            <ac:spMk id="3" creationId="{FC4FD771-AAA0-3145-99EC-3DCF484C8E21}"/>
          </ac:spMkLst>
        </pc:spChg>
      </pc:sldChg>
      <pc:sldChg chg="modSp mod">
        <pc:chgData name="James Harrison" userId="b54e91c0-fe5f-4cdd-a96e-e47c544bc298" providerId="ADAL" clId="{2FDD1592-F1C3-C242-8252-02EB7F01A644}" dt="2022-04-04T19:58:41.753" v="13012" actId="20577"/>
        <pc:sldMkLst>
          <pc:docMk/>
          <pc:sldMk cId="3706917688" sldId="282"/>
        </pc:sldMkLst>
        <pc:spChg chg="mod">
          <ac:chgData name="James Harrison" userId="b54e91c0-fe5f-4cdd-a96e-e47c544bc298" providerId="ADAL" clId="{2FDD1592-F1C3-C242-8252-02EB7F01A644}" dt="2022-04-04T19:58:41.753" v="13012" actId="20577"/>
          <ac:spMkLst>
            <pc:docMk/>
            <pc:sldMk cId="3706917688" sldId="282"/>
            <ac:spMk id="3" creationId="{287828B1-8EE6-564C-9709-3FB40F948764}"/>
          </ac:spMkLst>
        </pc:spChg>
      </pc:sldChg>
      <pc:sldChg chg="modSp new mod modNotesTx">
        <pc:chgData name="James Harrison" userId="b54e91c0-fe5f-4cdd-a96e-e47c544bc298" providerId="ADAL" clId="{2FDD1592-F1C3-C242-8252-02EB7F01A644}" dt="2022-04-04T21:31:31.019" v="13146" actId="20577"/>
        <pc:sldMkLst>
          <pc:docMk/>
          <pc:sldMk cId="4132663622" sldId="283"/>
        </pc:sldMkLst>
        <pc:spChg chg="mod">
          <ac:chgData name="James Harrison" userId="b54e91c0-fe5f-4cdd-a96e-e47c544bc298" providerId="ADAL" clId="{2FDD1592-F1C3-C242-8252-02EB7F01A644}" dt="2022-04-04T13:29:33.818" v="2282" actId="20577"/>
          <ac:spMkLst>
            <pc:docMk/>
            <pc:sldMk cId="4132663622" sldId="283"/>
            <ac:spMk id="2" creationId="{5CB871AA-45AF-A741-A324-4D6AF05E75B8}"/>
          </ac:spMkLst>
        </pc:spChg>
        <pc:spChg chg="mod">
          <ac:chgData name="James Harrison" userId="b54e91c0-fe5f-4cdd-a96e-e47c544bc298" providerId="ADAL" clId="{2FDD1592-F1C3-C242-8252-02EB7F01A644}" dt="2022-04-04T21:31:31.019" v="13146" actId="20577"/>
          <ac:spMkLst>
            <pc:docMk/>
            <pc:sldMk cId="4132663622" sldId="283"/>
            <ac:spMk id="3" creationId="{D17594A8-21AD-8B44-9BB9-9CC7EB225FCA}"/>
          </ac:spMkLst>
        </pc:spChg>
      </pc:sldChg>
      <pc:sldChg chg="addSp delSp modSp new mod setBg modAnim modNotesTx">
        <pc:chgData name="James Harrison" userId="b54e91c0-fe5f-4cdd-a96e-e47c544bc298" providerId="ADAL" clId="{2FDD1592-F1C3-C242-8252-02EB7F01A644}" dt="2022-04-05T18:13:11.171" v="13965"/>
        <pc:sldMkLst>
          <pc:docMk/>
          <pc:sldMk cId="2697585611" sldId="284"/>
        </pc:sldMkLst>
        <pc:spChg chg="mod">
          <ac:chgData name="James Harrison" userId="b54e91c0-fe5f-4cdd-a96e-e47c544bc298" providerId="ADAL" clId="{2FDD1592-F1C3-C242-8252-02EB7F01A644}" dt="2022-04-04T13:14:05.011" v="1495" actId="26606"/>
          <ac:spMkLst>
            <pc:docMk/>
            <pc:sldMk cId="2697585611" sldId="284"/>
            <ac:spMk id="2" creationId="{E3DBB9E8-3202-C84E-80A5-DDC8F423A5B2}"/>
          </ac:spMkLst>
        </pc:spChg>
        <pc:spChg chg="del">
          <ac:chgData name="James Harrison" userId="b54e91c0-fe5f-4cdd-a96e-e47c544bc298" providerId="ADAL" clId="{2FDD1592-F1C3-C242-8252-02EB7F01A644}" dt="2022-04-04T13:13:43.897" v="1491"/>
          <ac:spMkLst>
            <pc:docMk/>
            <pc:sldMk cId="2697585611" sldId="284"/>
            <ac:spMk id="3" creationId="{585A296A-8789-5445-B2F0-EE6D2A007981}"/>
          </ac:spMkLst>
        </pc:spChg>
        <pc:spChg chg="add mod">
          <ac:chgData name="James Harrison" userId="b54e91c0-fe5f-4cdd-a96e-e47c544bc298" providerId="ADAL" clId="{2FDD1592-F1C3-C242-8252-02EB7F01A644}" dt="2022-04-04T13:19:43.822" v="1977" actId="14100"/>
          <ac:spMkLst>
            <pc:docMk/>
            <pc:sldMk cId="2697585611" sldId="284"/>
            <ac:spMk id="7" creationId="{D3D83297-C0EF-B04F-8AEA-B077353F8961}"/>
          </ac:spMkLst>
        </pc:spChg>
        <pc:spChg chg="add mod">
          <ac:chgData name="James Harrison" userId="b54e91c0-fe5f-4cdd-a96e-e47c544bc298" providerId="ADAL" clId="{2FDD1592-F1C3-C242-8252-02EB7F01A644}" dt="2022-04-04T13:48:00.662" v="3594" actId="1076"/>
          <ac:spMkLst>
            <pc:docMk/>
            <pc:sldMk cId="2697585611" sldId="284"/>
            <ac:spMk id="8" creationId="{B2C8CCDB-5D56-B140-87B0-31CA0AB1561B}"/>
          </ac:spMkLst>
        </pc:spChg>
        <pc:spChg chg="add del">
          <ac:chgData name="James Harrison" userId="b54e91c0-fe5f-4cdd-a96e-e47c544bc298" providerId="ADAL" clId="{2FDD1592-F1C3-C242-8252-02EB7F01A644}" dt="2022-04-04T13:14:05.011" v="1495" actId="26606"/>
          <ac:spMkLst>
            <pc:docMk/>
            <pc:sldMk cId="2697585611" sldId="284"/>
            <ac:spMk id="9" creationId="{D70D677F-A550-426F-941E-110FC06F3948}"/>
          </ac:spMkLst>
        </pc:spChg>
        <pc:spChg chg="add del mod">
          <ac:chgData name="James Harrison" userId="b54e91c0-fe5f-4cdd-a96e-e47c544bc298" providerId="ADAL" clId="{2FDD1592-F1C3-C242-8252-02EB7F01A644}" dt="2022-04-05T18:00:26.814" v="13763" actId="478"/>
          <ac:spMkLst>
            <pc:docMk/>
            <pc:sldMk cId="2697585611" sldId="284"/>
            <ac:spMk id="10" creationId="{93ED2172-A385-A949-A63D-0970B6449E03}"/>
          </ac:spMkLst>
        </pc:spChg>
        <pc:spChg chg="add del mod">
          <ac:chgData name="James Harrison" userId="b54e91c0-fe5f-4cdd-a96e-e47c544bc298" providerId="ADAL" clId="{2FDD1592-F1C3-C242-8252-02EB7F01A644}" dt="2022-04-04T17:40:51.150" v="10541" actId="478"/>
          <ac:spMkLst>
            <pc:docMk/>
            <pc:sldMk cId="2697585611" sldId="284"/>
            <ac:spMk id="10" creationId="{A2285E45-2850-D04D-8DD5-F0C759EE1991}"/>
          </ac:spMkLst>
        </pc:spChg>
        <pc:spChg chg="add mod">
          <ac:chgData name="James Harrison" userId="b54e91c0-fe5f-4cdd-a96e-e47c544bc298" providerId="ADAL" clId="{2FDD1592-F1C3-C242-8252-02EB7F01A644}" dt="2022-04-05T18:05:51.895" v="13916" actId="1037"/>
          <ac:spMkLst>
            <pc:docMk/>
            <pc:sldMk cId="2697585611" sldId="284"/>
            <ac:spMk id="11" creationId="{DBBF1700-DF39-7C42-9A92-1A68312C0059}"/>
          </ac:spMkLst>
        </pc:spChg>
        <pc:spChg chg="add del">
          <ac:chgData name="James Harrison" userId="b54e91c0-fe5f-4cdd-a96e-e47c544bc298" providerId="ADAL" clId="{2FDD1592-F1C3-C242-8252-02EB7F01A644}" dt="2022-04-04T13:14:05.011" v="1495" actId="26606"/>
          <ac:spMkLst>
            <pc:docMk/>
            <pc:sldMk cId="2697585611" sldId="284"/>
            <ac:spMk id="12" creationId="{2B566528-1B12-4246-9431-5C2D7D081168}"/>
          </ac:spMkLst>
        </pc:spChg>
        <pc:spChg chg="add mod">
          <ac:chgData name="James Harrison" userId="b54e91c0-fe5f-4cdd-a96e-e47c544bc298" providerId="ADAL" clId="{2FDD1592-F1C3-C242-8252-02EB7F01A644}" dt="2022-04-05T18:05:31.419" v="13913" actId="1035"/>
          <ac:spMkLst>
            <pc:docMk/>
            <pc:sldMk cId="2697585611" sldId="284"/>
            <ac:spMk id="12" creationId="{5A9FF268-7045-F345-8714-38C10F6981DF}"/>
          </ac:spMkLst>
        </pc:spChg>
        <pc:spChg chg="add mod">
          <ac:chgData name="James Harrison" userId="b54e91c0-fe5f-4cdd-a96e-e47c544bc298" providerId="ADAL" clId="{2FDD1592-F1C3-C242-8252-02EB7F01A644}" dt="2022-04-05T18:08:54.780" v="13932" actId="208"/>
          <ac:spMkLst>
            <pc:docMk/>
            <pc:sldMk cId="2697585611" sldId="284"/>
            <ac:spMk id="13" creationId="{347BA246-3F46-5940-AE32-9610BCD12AAE}"/>
          </ac:spMkLst>
        </pc:spChg>
        <pc:spChg chg="add mod">
          <ac:chgData name="James Harrison" userId="b54e91c0-fe5f-4cdd-a96e-e47c544bc298" providerId="ADAL" clId="{2FDD1592-F1C3-C242-8252-02EB7F01A644}" dt="2022-04-05T18:04:31.879" v="13907" actId="14100"/>
          <ac:spMkLst>
            <pc:docMk/>
            <pc:sldMk cId="2697585611" sldId="284"/>
            <ac:spMk id="16" creationId="{456EAAB5-D035-BE4C-8958-8A15BC9D9D4E}"/>
          </ac:spMkLst>
        </pc:spChg>
        <pc:spChg chg="add del mod">
          <ac:chgData name="James Harrison" userId="b54e91c0-fe5f-4cdd-a96e-e47c544bc298" providerId="ADAL" clId="{2FDD1592-F1C3-C242-8252-02EB7F01A644}" dt="2022-04-05T18:07:11.079" v="13919" actId="478"/>
          <ac:spMkLst>
            <pc:docMk/>
            <pc:sldMk cId="2697585611" sldId="284"/>
            <ac:spMk id="18" creationId="{6383D15F-A3CF-C247-872A-C79BACCB1F4E}"/>
          </ac:spMkLst>
        </pc:spChg>
        <pc:spChg chg="add mod">
          <ac:chgData name="James Harrison" userId="b54e91c0-fe5f-4cdd-a96e-e47c544bc298" providerId="ADAL" clId="{2FDD1592-F1C3-C242-8252-02EB7F01A644}" dt="2022-04-05T18:08:54.780" v="13932" actId="208"/>
          <ac:spMkLst>
            <pc:docMk/>
            <pc:sldMk cId="2697585611" sldId="284"/>
            <ac:spMk id="19" creationId="{B50D00DF-380A-0941-92E3-EF2ECAD7BC5D}"/>
          </ac:spMkLst>
        </pc:spChg>
        <pc:spChg chg="add mod">
          <ac:chgData name="James Harrison" userId="b54e91c0-fe5f-4cdd-a96e-e47c544bc298" providerId="ADAL" clId="{2FDD1592-F1C3-C242-8252-02EB7F01A644}" dt="2022-04-05T18:09:01.029" v="13933" actId="208"/>
          <ac:spMkLst>
            <pc:docMk/>
            <pc:sldMk cId="2697585611" sldId="284"/>
            <ac:spMk id="20" creationId="{F5267685-3F3B-584B-A176-70DE75750D89}"/>
          </ac:spMkLst>
        </pc:spChg>
        <pc:spChg chg="add mod">
          <ac:chgData name="James Harrison" userId="b54e91c0-fe5f-4cdd-a96e-e47c544bc298" providerId="ADAL" clId="{2FDD1592-F1C3-C242-8252-02EB7F01A644}" dt="2022-04-05T18:12:06.288" v="13958" actId="208"/>
          <ac:spMkLst>
            <pc:docMk/>
            <pc:sldMk cId="2697585611" sldId="284"/>
            <ac:spMk id="23" creationId="{6D64F965-836C-B843-B887-82621FFE096C}"/>
          </ac:spMkLst>
        </pc:spChg>
        <pc:spChg chg="add mod">
          <ac:chgData name="James Harrison" userId="b54e91c0-fe5f-4cdd-a96e-e47c544bc298" providerId="ADAL" clId="{2FDD1592-F1C3-C242-8252-02EB7F01A644}" dt="2022-04-05T18:12:42.124" v="13962" actId="14100"/>
          <ac:spMkLst>
            <pc:docMk/>
            <pc:sldMk cId="2697585611" sldId="284"/>
            <ac:spMk id="24" creationId="{43F25FE7-EBFA-7F4C-B645-4845C30E1532}"/>
          </ac:spMkLst>
        </pc:spChg>
        <pc:spChg chg="add mod">
          <ac:chgData name="James Harrison" userId="b54e91c0-fe5f-4cdd-a96e-e47c544bc298" providerId="ADAL" clId="{2FDD1592-F1C3-C242-8252-02EB7F01A644}" dt="2022-04-05T18:12:10.098" v="13959" actId="208"/>
          <ac:spMkLst>
            <pc:docMk/>
            <pc:sldMk cId="2697585611" sldId="284"/>
            <ac:spMk id="25" creationId="{433DE39D-831D-6A42-8AAB-3CA080BA8757}"/>
          </ac:spMkLst>
        </pc:spChg>
        <pc:grpChg chg="add mod">
          <ac:chgData name="James Harrison" userId="b54e91c0-fe5f-4cdd-a96e-e47c544bc298" providerId="ADAL" clId="{2FDD1592-F1C3-C242-8252-02EB7F01A644}" dt="2022-04-05T18:08:29.404" v="13931" actId="164"/>
          <ac:grpSpMkLst>
            <pc:docMk/>
            <pc:sldMk cId="2697585611" sldId="284"/>
            <ac:grpSpMk id="14" creationId="{1337CBA9-B355-7241-92E9-ABB4FDCDEC02}"/>
          </ac:grpSpMkLst>
        </pc:grpChg>
        <pc:grpChg chg="add del">
          <ac:chgData name="James Harrison" userId="b54e91c0-fe5f-4cdd-a96e-e47c544bc298" providerId="ADAL" clId="{2FDD1592-F1C3-C242-8252-02EB7F01A644}" dt="2022-04-04T13:14:05.011" v="1495" actId="26606"/>
          <ac:grpSpMkLst>
            <pc:docMk/>
            <pc:sldMk cId="2697585611" sldId="284"/>
            <ac:grpSpMk id="14" creationId="{828A5161-06F1-46CF-8AD7-844680A59E13}"/>
          </ac:grpSpMkLst>
        </pc:grpChg>
        <pc:grpChg chg="add mod">
          <ac:chgData name="James Harrison" userId="b54e91c0-fe5f-4cdd-a96e-e47c544bc298" providerId="ADAL" clId="{2FDD1592-F1C3-C242-8252-02EB7F01A644}" dt="2022-04-05T18:11:58.706" v="13957" actId="164"/>
          <ac:grpSpMkLst>
            <pc:docMk/>
            <pc:sldMk cId="2697585611" sldId="284"/>
            <ac:grpSpMk id="15" creationId="{C2F9552D-C903-6842-98A1-D37034C7F035}"/>
          </ac:grpSpMkLst>
        </pc:grpChg>
        <pc:grpChg chg="add del">
          <ac:chgData name="James Harrison" userId="b54e91c0-fe5f-4cdd-a96e-e47c544bc298" providerId="ADAL" clId="{2FDD1592-F1C3-C242-8252-02EB7F01A644}" dt="2022-04-04T13:14:05.011" v="1495" actId="26606"/>
          <ac:grpSpMkLst>
            <pc:docMk/>
            <pc:sldMk cId="2697585611" sldId="284"/>
            <ac:grpSpMk id="18" creationId="{5995D10D-E9C9-47DB-AE7E-801FEF38F5C9}"/>
          </ac:grpSpMkLst>
        </pc:grpChg>
        <pc:picChg chg="add del mod">
          <ac:chgData name="James Harrison" userId="b54e91c0-fe5f-4cdd-a96e-e47c544bc298" providerId="ADAL" clId="{2FDD1592-F1C3-C242-8252-02EB7F01A644}" dt="2022-04-04T13:14:21.796" v="1496" actId="21"/>
          <ac:picMkLst>
            <pc:docMk/>
            <pc:sldMk cId="2697585611" sldId="284"/>
            <ac:picMk id="5" creationId="{FFE0A341-39D4-F04B-ADF8-8468F4C186BD}"/>
          </ac:picMkLst>
        </pc:picChg>
        <pc:picChg chg="add mod">
          <ac:chgData name="James Harrison" userId="b54e91c0-fe5f-4cdd-a96e-e47c544bc298" providerId="ADAL" clId="{2FDD1592-F1C3-C242-8252-02EB7F01A644}" dt="2022-04-04T13:16:30.860" v="1666" actId="1076"/>
          <ac:picMkLst>
            <pc:docMk/>
            <pc:sldMk cId="2697585611" sldId="284"/>
            <ac:picMk id="17" creationId="{78C42C88-4D5C-2F49-BC19-A7E5041AF16E}"/>
          </ac:picMkLst>
        </pc:picChg>
        <pc:cxnChg chg="add del mod">
          <ac:chgData name="James Harrison" userId="b54e91c0-fe5f-4cdd-a96e-e47c544bc298" providerId="ADAL" clId="{2FDD1592-F1C3-C242-8252-02EB7F01A644}" dt="2022-04-05T17:59:13.551" v="13753" actId="478"/>
          <ac:cxnSpMkLst>
            <pc:docMk/>
            <pc:sldMk cId="2697585611" sldId="284"/>
            <ac:cxnSpMk id="4" creationId="{6A717605-80AB-2548-82C5-C890A9467BC9}"/>
          </ac:cxnSpMkLst>
        </pc:cxnChg>
        <pc:cxnChg chg="add del">
          <ac:chgData name="James Harrison" userId="b54e91c0-fe5f-4cdd-a96e-e47c544bc298" providerId="ADAL" clId="{2FDD1592-F1C3-C242-8252-02EB7F01A644}" dt="2022-04-05T17:59:23.992" v="13755" actId="478"/>
          <ac:cxnSpMkLst>
            <pc:docMk/>
            <pc:sldMk cId="2697585611" sldId="284"/>
            <ac:cxnSpMk id="9" creationId="{B6AF450E-9B80-8B4F-B523-292DB21785DC}"/>
          </ac:cxnSpMkLst>
        </pc:cxnChg>
        <pc:cxnChg chg="add del mod">
          <ac:chgData name="James Harrison" userId="b54e91c0-fe5f-4cdd-a96e-e47c544bc298" providerId="ADAL" clId="{2FDD1592-F1C3-C242-8252-02EB7F01A644}" dt="2022-04-05T17:58:01.955" v="13742" actId="478"/>
          <ac:cxnSpMkLst>
            <pc:docMk/>
            <pc:sldMk cId="2697585611" sldId="284"/>
            <ac:cxnSpMk id="21" creationId="{62DD530A-FDAE-A143-9947-BE069C5CA36C}"/>
          </ac:cxnSpMkLst>
        </pc:cxnChg>
        <pc:cxnChg chg="add del mod">
          <ac:chgData name="James Harrison" userId="b54e91c0-fe5f-4cdd-a96e-e47c544bc298" providerId="ADAL" clId="{2FDD1592-F1C3-C242-8252-02EB7F01A644}" dt="2022-04-05T17:58:04.777" v="13743" actId="478"/>
          <ac:cxnSpMkLst>
            <pc:docMk/>
            <pc:sldMk cId="2697585611" sldId="284"/>
            <ac:cxnSpMk id="22" creationId="{AB3426FF-7B05-5A46-8CE7-7163DFE433CD}"/>
          </ac:cxnSpMkLst>
        </pc:cxnChg>
      </pc:sldChg>
      <pc:sldChg chg="modSp new mod">
        <pc:chgData name="James Harrison" userId="b54e91c0-fe5f-4cdd-a96e-e47c544bc298" providerId="ADAL" clId="{2FDD1592-F1C3-C242-8252-02EB7F01A644}" dt="2022-04-04T17:23:43.878" v="10480" actId="20577"/>
        <pc:sldMkLst>
          <pc:docMk/>
          <pc:sldMk cId="2301326001" sldId="285"/>
        </pc:sldMkLst>
        <pc:spChg chg="mod">
          <ac:chgData name="James Harrison" userId="b54e91c0-fe5f-4cdd-a96e-e47c544bc298" providerId="ADAL" clId="{2FDD1592-F1C3-C242-8252-02EB7F01A644}" dt="2022-04-04T13:11:34.865" v="1456" actId="113"/>
          <ac:spMkLst>
            <pc:docMk/>
            <pc:sldMk cId="2301326001" sldId="285"/>
            <ac:spMk id="2" creationId="{40EBFFBD-F15F-584A-9285-C57D106CFA03}"/>
          </ac:spMkLst>
        </pc:spChg>
        <pc:spChg chg="mod">
          <ac:chgData name="James Harrison" userId="b54e91c0-fe5f-4cdd-a96e-e47c544bc298" providerId="ADAL" clId="{2FDD1592-F1C3-C242-8252-02EB7F01A644}" dt="2022-04-04T17:23:43.878" v="10480" actId="20577"/>
          <ac:spMkLst>
            <pc:docMk/>
            <pc:sldMk cId="2301326001" sldId="285"/>
            <ac:spMk id="3" creationId="{4FBEA419-A0C3-A843-9F93-C82F4EC2DB8B}"/>
          </ac:spMkLst>
        </pc:spChg>
      </pc:sldChg>
      <pc:sldChg chg="modSp new mod">
        <pc:chgData name="James Harrison" userId="b54e91c0-fe5f-4cdd-a96e-e47c544bc298" providerId="ADAL" clId="{2FDD1592-F1C3-C242-8252-02EB7F01A644}" dt="2022-04-05T18:17:09.308" v="13980" actId="20577"/>
        <pc:sldMkLst>
          <pc:docMk/>
          <pc:sldMk cId="1461513380" sldId="286"/>
        </pc:sldMkLst>
        <pc:spChg chg="mod">
          <ac:chgData name="James Harrison" userId="b54e91c0-fe5f-4cdd-a96e-e47c544bc298" providerId="ADAL" clId="{2FDD1592-F1C3-C242-8252-02EB7F01A644}" dt="2022-04-05T18:17:09.308" v="13980" actId="20577"/>
          <ac:spMkLst>
            <pc:docMk/>
            <pc:sldMk cId="1461513380" sldId="286"/>
            <ac:spMk id="2" creationId="{27719CD8-611F-CF42-BC04-96ED7787907A}"/>
          </ac:spMkLst>
        </pc:spChg>
        <pc:spChg chg="mod">
          <ac:chgData name="James Harrison" userId="b54e91c0-fe5f-4cdd-a96e-e47c544bc298" providerId="ADAL" clId="{2FDD1592-F1C3-C242-8252-02EB7F01A644}" dt="2022-04-04T13:52:14.618" v="3598" actId="5793"/>
          <ac:spMkLst>
            <pc:docMk/>
            <pc:sldMk cId="1461513380" sldId="286"/>
            <ac:spMk id="3" creationId="{989029E1-8359-2842-A5AD-F28613ABD5AD}"/>
          </ac:spMkLst>
        </pc:spChg>
      </pc:sldChg>
      <pc:sldChg chg="modSp new mod">
        <pc:chgData name="James Harrison" userId="b54e91c0-fe5f-4cdd-a96e-e47c544bc298" providerId="ADAL" clId="{2FDD1592-F1C3-C242-8252-02EB7F01A644}" dt="2022-04-05T18:20:22.074" v="14077" actId="20577"/>
        <pc:sldMkLst>
          <pc:docMk/>
          <pc:sldMk cId="2779544632" sldId="287"/>
        </pc:sldMkLst>
        <pc:spChg chg="mod">
          <ac:chgData name="James Harrison" userId="b54e91c0-fe5f-4cdd-a96e-e47c544bc298" providerId="ADAL" clId="{2FDD1592-F1C3-C242-8252-02EB7F01A644}" dt="2022-04-04T13:53:53.673" v="3672" actId="20577"/>
          <ac:spMkLst>
            <pc:docMk/>
            <pc:sldMk cId="2779544632" sldId="287"/>
            <ac:spMk id="2" creationId="{E03AFD73-D0ED-8449-BF10-5B20AEDDE121}"/>
          </ac:spMkLst>
        </pc:spChg>
        <pc:spChg chg="mod">
          <ac:chgData name="James Harrison" userId="b54e91c0-fe5f-4cdd-a96e-e47c544bc298" providerId="ADAL" clId="{2FDD1592-F1C3-C242-8252-02EB7F01A644}" dt="2022-04-05T18:20:22.074" v="14077" actId="20577"/>
          <ac:spMkLst>
            <pc:docMk/>
            <pc:sldMk cId="2779544632" sldId="287"/>
            <ac:spMk id="3" creationId="{0D9BD0E5-7267-7347-AAFB-D484605E3D42}"/>
          </ac:spMkLst>
        </pc:spChg>
      </pc:sldChg>
      <pc:sldChg chg="modSp new mod">
        <pc:chgData name="James Harrison" userId="b54e91c0-fe5f-4cdd-a96e-e47c544bc298" providerId="ADAL" clId="{2FDD1592-F1C3-C242-8252-02EB7F01A644}" dt="2022-04-05T18:22:10.762" v="14090" actId="20577"/>
        <pc:sldMkLst>
          <pc:docMk/>
          <pc:sldMk cId="1614945948" sldId="288"/>
        </pc:sldMkLst>
        <pc:spChg chg="mod">
          <ac:chgData name="James Harrison" userId="b54e91c0-fe5f-4cdd-a96e-e47c544bc298" providerId="ADAL" clId="{2FDD1592-F1C3-C242-8252-02EB7F01A644}" dt="2022-04-05T18:22:10.762" v="14090" actId="20577"/>
          <ac:spMkLst>
            <pc:docMk/>
            <pc:sldMk cId="1614945948" sldId="288"/>
            <ac:spMk id="2" creationId="{A85DBEED-E0BD-DB4B-B729-5B5251BF0877}"/>
          </ac:spMkLst>
        </pc:spChg>
        <pc:spChg chg="mod">
          <ac:chgData name="James Harrison" userId="b54e91c0-fe5f-4cdd-a96e-e47c544bc298" providerId="ADAL" clId="{2FDD1592-F1C3-C242-8252-02EB7F01A644}" dt="2022-04-04T14:20:45" v="4821" actId="27636"/>
          <ac:spMkLst>
            <pc:docMk/>
            <pc:sldMk cId="1614945948" sldId="288"/>
            <ac:spMk id="3" creationId="{6CCB47EE-5B64-FE4C-AA23-FFC023087A8D}"/>
          </ac:spMkLst>
        </pc:spChg>
      </pc:sldChg>
      <pc:sldChg chg="modSp new mod">
        <pc:chgData name="James Harrison" userId="b54e91c0-fe5f-4cdd-a96e-e47c544bc298" providerId="ADAL" clId="{2FDD1592-F1C3-C242-8252-02EB7F01A644}" dt="2022-04-04T21:48:36.130" v="13170" actId="27636"/>
        <pc:sldMkLst>
          <pc:docMk/>
          <pc:sldMk cId="1109300251" sldId="289"/>
        </pc:sldMkLst>
        <pc:spChg chg="mod">
          <ac:chgData name="James Harrison" userId="b54e91c0-fe5f-4cdd-a96e-e47c544bc298" providerId="ADAL" clId="{2FDD1592-F1C3-C242-8252-02EB7F01A644}" dt="2022-04-04T14:21:20.057" v="4859" actId="113"/>
          <ac:spMkLst>
            <pc:docMk/>
            <pc:sldMk cId="1109300251" sldId="289"/>
            <ac:spMk id="2" creationId="{BDC7828A-1E55-8143-9D90-4D820E4F61AE}"/>
          </ac:spMkLst>
        </pc:spChg>
        <pc:spChg chg="mod">
          <ac:chgData name="James Harrison" userId="b54e91c0-fe5f-4cdd-a96e-e47c544bc298" providerId="ADAL" clId="{2FDD1592-F1C3-C242-8252-02EB7F01A644}" dt="2022-04-04T21:48:36.130" v="13170" actId="27636"/>
          <ac:spMkLst>
            <pc:docMk/>
            <pc:sldMk cId="1109300251" sldId="289"/>
            <ac:spMk id="3" creationId="{9C00A8C0-F213-FA4F-8753-EB250A217C30}"/>
          </ac:spMkLst>
        </pc:spChg>
      </pc:sldChg>
      <pc:sldChg chg="addSp modSp new mod modNotesTx">
        <pc:chgData name="James Harrison" userId="b54e91c0-fe5f-4cdd-a96e-e47c544bc298" providerId="ADAL" clId="{2FDD1592-F1C3-C242-8252-02EB7F01A644}" dt="2022-04-05T18:25:50.739" v="14130" actId="27636"/>
        <pc:sldMkLst>
          <pc:docMk/>
          <pc:sldMk cId="237899974" sldId="290"/>
        </pc:sldMkLst>
        <pc:spChg chg="mod">
          <ac:chgData name="James Harrison" userId="b54e91c0-fe5f-4cdd-a96e-e47c544bc298" providerId="ADAL" clId="{2FDD1592-F1C3-C242-8252-02EB7F01A644}" dt="2022-04-04T14:47:17.081" v="5507" actId="113"/>
          <ac:spMkLst>
            <pc:docMk/>
            <pc:sldMk cId="237899974" sldId="290"/>
            <ac:spMk id="2" creationId="{ADFA265E-4ED2-094A-B33C-63925247E219}"/>
          </ac:spMkLst>
        </pc:spChg>
        <pc:spChg chg="mod">
          <ac:chgData name="James Harrison" userId="b54e91c0-fe5f-4cdd-a96e-e47c544bc298" providerId="ADAL" clId="{2FDD1592-F1C3-C242-8252-02EB7F01A644}" dt="2022-04-05T18:25:50.739" v="14130" actId="27636"/>
          <ac:spMkLst>
            <pc:docMk/>
            <pc:sldMk cId="237899974" sldId="290"/>
            <ac:spMk id="3" creationId="{53CBACDE-1E3B-9841-B404-A6CDB49D59D2}"/>
          </ac:spMkLst>
        </pc:spChg>
        <pc:spChg chg="add mod">
          <ac:chgData name="James Harrison" userId="b54e91c0-fe5f-4cdd-a96e-e47c544bc298" providerId="ADAL" clId="{2FDD1592-F1C3-C242-8252-02EB7F01A644}" dt="2022-04-04T15:02:56.332" v="6494" actId="1038"/>
          <ac:spMkLst>
            <pc:docMk/>
            <pc:sldMk cId="237899974" sldId="290"/>
            <ac:spMk id="6" creationId="{A7BBE5E1-AC60-104B-B77E-CCAAE20CAA6F}"/>
          </ac:spMkLst>
        </pc:spChg>
        <pc:spChg chg="add mod">
          <ac:chgData name="James Harrison" userId="b54e91c0-fe5f-4cdd-a96e-e47c544bc298" providerId="ADAL" clId="{2FDD1592-F1C3-C242-8252-02EB7F01A644}" dt="2022-04-04T17:22:43.763" v="10454" actId="1076"/>
          <ac:spMkLst>
            <pc:docMk/>
            <pc:sldMk cId="237899974" sldId="290"/>
            <ac:spMk id="7" creationId="{69E0A3CA-B6E6-AE4C-BECB-A644AC719C48}"/>
          </ac:spMkLst>
        </pc:spChg>
        <pc:picChg chg="add mod">
          <ac:chgData name="James Harrison" userId="b54e91c0-fe5f-4cdd-a96e-e47c544bc298" providerId="ADAL" clId="{2FDD1592-F1C3-C242-8252-02EB7F01A644}" dt="2022-04-04T15:00:52.281" v="6473" actId="1076"/>
          <ac:picMkLst>
            <pc:docMk/>
            <pc:sldMk cId="237899974" sldId="290"/>
            <ac:picMk id="5" creationId="{1325A42D-D1C0-1045-96DF-039B433DEB90}"/>
          </ac:picMkLst>
        </pc:picChg>
      </pc:sldChg>
      <pc:sldChg chg="modSp new mod">
        <pc:chgData name="James Harrison" userId="b54e91c0-fe5f-4cdd-a96e-e47c544bc298" providerId="ADAL" clId="{2FDD1592-F1C3-C242-8252-02EB7F01A644}" dt="2022-04-05T18:26:32.010" v="14131" actId="20577"/>
        <pc:sldMkLst>
          <pc:docMk/>
          <pc:sldMk cId="3669694839" sldId="291"/>
        </pc:sldMkLst>
        <pc:spChg chg="mod">
          <ac:chgData name="James Harrison" userId="b54e91c0-fe5f-4cdd-a96e-e47c544bc298" providerId="ADAL" clId="{2FDD1592-F1C3-C242-8252-02EB7F01A644}" dt="2022-04-04T15:31:38.930" v="7484" actId="20577"/>
          <ac:spMkLst>
            <pc:docMk/>
            <pc:sldMk cId="3669694839" sldId="291"/>
            <ac:spMk id="2" creationId="{8D2CD592-26C0-6940-88D7-DA3DEA69867D}"/>
          </ac:spMkLst>
        </pc:spChg>
        <pc:spChg chg="mod">
          <ac:chgData name="James Harrison" userId="b54e91c0-fe5f-4cdd-a96e-e47c544bc298" providerId="ADAL" clId="{2FDD1592-F1C3-C242-8252-02EB7F01A644}" dt="2022-04-05T18:26:32.010" v="14131" actId="20577"/>
          <ac:spMkLst>
            <pc:docMk/>
            <pc:sldMk cId="3669694839" sldId="291"/>
            <ac:spMk id="3" creationId="{9C2B353A-5679-4D48-ADFF-BB45D4FCFA8F}"/>
          </ac:spMkLst>
        </pc:spChg>
      </pc:sldChg>
      <pc:sldChg chg="addSp modSp new mod modNotesTx">
        <pc:chgData name="James Harrison" userId="b54e91c0-fe5f-4cdd-a96e-e47c544bc298" providerId="ADAL" clId="{2FDD1592-F1C3-C242-8252-02EB7F01A644}" dt="2022-04-05T18:30:46.697" v="14151" actId="1076"/>
        <pc:sldMkLst>
          <pc:docMk/>
          <pc:sldMk cId="204078157" sldId="292"/>
        </pc:sldMkLst>
        <pc:spChg chg="mod">
          <ac:chgData name="James Harrison" userId="b54e91c0-fe5f-4cdd-a96e-e47c544bc298" providerId="ADAL" clId="{2FDD1592-F1C3-C242-8252-02EB7F01A644}" dt="2022-04-04T15:46:16.242" v="8557" actId="20577"/>
          <ac:spMkLst>
            <pc:docMk/>
            <pc:sldMk cId="204078157" sldId="292"/>
            <ac:spMk id="2" creationId="{A80B0A94-D266-8440-8704-9187502B7A3B}"/>
          </ac:spMkLst>
        </pc:spChg>
        <pc:spChg chg="mod">
          <ac:chgData name="James Harrison" userId="b54e91c0-fe5f-4cdd-a96e-e47c544bc298" providerId="ADAL" clId="{2FDD1592-F1C3-C242-8252-02EB7F01A644}" dt="2022-04-05T18:30:07.759" v="14145" actId="20577"/>
          <ac:spMkLst>
            <pc:docMk/>
            <pc:sldMk cId="204078157" sldId="292"/>
            <ac:spMk id="3" creationId="{DFB13DC3-D406-F64C-8529-21854D86DB0F}"/>
          </ac:spMkLst>
        </pc:spChg>
        <pc:spChg chg="add mod">
          <ac:chgData name="James Harrison" userId="b54e91c0-fe5f-4cdd-a96e-e47c544bc298" providerId="ADAL" clId="{2FDD1592-F1C3-C242-8252-02EB7F01A644}" dt="2022-04-05T18:30:46.697" v="14151" actId="1076"/>
          <ac:spMkLst>
            <pc:docMk/>
            <pc:sldMk cId="204078157" sldId="292"/>
            <ac:spMk id="4" creationId="{32D02E25-BE45-3741-AEF9-6B13AA4699F0}"/>
          </ac:spMkLst>
        </pc:spChg>
      </pc:sldChg>
      <pc:sldChg chg="addSp modSp new mod">
        <pc:chgData name="James Harrison" userId="b54e91c0-fe5f-4cdd-a96e-e47c544bc298" providerId="ADAL" clId="{2FDD1592-F1C3-C242-8252-02EB7F01A644}" dt="2022-04-04T18:58:50.659" v="11825" actId="1076"/>
        <pc:sldMkLst>
          <pc:docMk/>
          <pc:sldMk cId="2880139288" sldId="293"/>
        </pc:sldMkLst>
        <pc:spChg chg="mod">
          <ac:chgData name="James Harrison" userId="b54e91c0-fe5f-4cdd-a96e-e47c544bc298" providerId="ADAL" clId="{2FDD1592-F1C3-C242-8252-02EB7F01A644}" dt="2022-04-04T16:07:28.451" v="9180" actId="113"/>
          <ac:spMkLst>
            <pc:docMk/>
            <pc:sldMk cId="2880139288" sldId="293"/>
            <ac:spMk id="2" creationId="{C3C7D255-3EB2-8845-93DF-828A29087A9C}"/>
          </ac:spMkLst>
        </pc:spChg>
        <pc:spChg chg="mod">
          <ac:chgData name="James Harrison" userId="b54e91c0-fe5f-4cdd-a96e-e47c544bc298" providerId="ADAL" clId="{2FDD1592-F1C3-C242-8252-02EB7F01A644}" dt="2022-04-04T18:10:25.748" v="11796" actId="20577"/>
          <ac:spMkLst>
            <pc:docMk/>
            <pc:sldMk cId="2880139288" sldId="293"/>
            <ac:spMk id="3" creationId="{738404AE-7F6A-134C-9A15-E4E0BCD0DBCE}"/>
          </ac:spMkLst>
        </pc:spChg>
        <pc:spChg chg="add mod">
          <ac:chgData name="James Harrison" userId="b54e91c0-fe5f-4cdd-a96e-e47c544bc298" providerId="ADAL" clId="{2FDD1592-F1C3-C242-8252-02EB7F01A644}" dt="2022-04-04T18:58:50.659" v="11825" actId="1076"/>
          <ac:spMkLst>
            <pc:docMk/>
            <pc:sldMk cId="2880139288" sldId="293"/>
            <ac:spMk id="4" creationId="{79DF6175-BDAD-6544-A91D-47F0C80A10A0}"/>
          </ac:spMkLst>
        </pc:spChg>
      </pc:sldChg>
      <pc:sldChg chg="modSp new mod">
        <pc:chgData name="James Harrison" userId="b54e91c0-fe5f-4cdd-a96e-e47c544bc298" providerId="ADAL" clId="{2FDD1592-F1C3-C242-8252-02EB7F01A644}" dt="2022-04-05T18:33:13.975" v="14176" actId="20577"/>
        <pc:sldMkLst>
          <pc:docMk/>
          <pc:sldMk cId="1598000165" sldId="294"/>
        </pc:sldMkLst>
        <pc:spChg chg="mod">
          <ac:chgData name="James Harrison" userId="b54e91c0-fe5f-4cdd-a96e-e47c544bc298" providerId="ADAL" clId="{2FDD1592-F1C3-C242-8252-02EB7F01A644}" dt="2022-04-04T17:54:48.114" v="10602" actId="113"/>
          <ac:spMkLst>
            <pc:docMk/>
            <pc:sldMk cId="1598000165" sldId="294"/>
            <ac:spMk id="2" creationId="{FDA9E56E-DC0E-5747-AF39-FE8CDE4C7B91}"/>
          </ac:spMkLst>
        </pc:spChg>
        <pc:spChg chg="mod">
          <ac:chgData name="James Harrison" userId="b54e91c0-fe5f-4cdd-a96e-e47c544bc298" providerId="ADAL" clId="{2FDD1592-F1C3-C242-8252-02EB7F01A644}" dt="2022-04-05T18:33:13.975" v="14176" actId="20577"/>
          <ac:spMkLst>
            <pc:docMk/>
            <pc:sldMk cId="1598000165" sldId="294"/>
            <ac:spMk id="3" creationId="{308B5C9A-03E3-6240-B16C-77871D2C647A}"/>
          </ac:spMkLst>
        </pc:spChg>
      </pc:sldChg>
      <pc:sldChg chg="modSp new mod">
        <pc:chgData name="James Harrison" userId="b54e91c0-fe5f-4cdd-a96e-e47c544bc298" providerId="ADAL" clId="{2FDD1592-F1C3-C242-8252-02EB7F01A644}" dt="2022-04-05T18:34:23.392" v="14185" actId="20577"/>
        <pc:sldMkLst>
          <pc:docMk/>
          <pc:sldMk cId="3128036671" sldId="295"/>
        </pc:sldMkLst>
        <pc:spChg chg="mod">
          <ac:chgData name="James Harrison" userId="b54e91c0-fe5f-4cdd-a96e-e47c544bc298" providerId="ADAL" clId="{2FDD1592-F1C3-C242-8252-02EB7F01A644}" dt="2022-04-04T19:35:04.935" v="11855" actId="113"/>
          <ac:spMkLst>
            <pc:docMk/>
            <pc:sldMk cId="3128036671" sldId="295"/>
            <ac:spMk id="2" creationId="{D253A8CA-9C4D-0940-86F4-70C7BA8C73DF}"/>
          </ac:spMkLst>
        </pc:spChg>
        <pc:spChg chg="mod">
          <ac:chgData name="James Harrison" userId="b54e91c0-fe5f-4cdd-a96e-e47c544bc298" providerId="ADAL" clId="{2FDD1592-F1C3-C242-8252-02EB7F01A644}" dt="2022-04-05T18:34:23.392" v="14185" actId="20577"/>
          <ac:spMkLst>
            <pc:docMk/>
            <pc:sldMk cId="3128036671" sldId="295"/>
            <ac:spMk id="3" creationId="{0A187379-B72A-7740-9449-58C96979E5A9}"/>
          </ac:spMkLst>
        </pc:spChg>
      </pc:sldChg>
      <pc:sldChg chg="addSp modSp new mod ord modAnim">
        <pc:chgData name="James Harrison" userId="b54e91c0-fe5f-4cdd-a96e-e47c544bc298" providerId="ADAL" clId="{2FDD1592-F1C3-C242-8252-02EB7F01A644}" dt="2022-04-05T17:46:36.661" v="13630"/>
        <pc:sldMkLst>
          <pc:docMk/>
          <pc:sldMk cId="1737285497" sldId="296"/>
        </pc:sldMkLst>
        <pc:spChg chg="mod">
          <ac:chgData name="James Harrison" userId="b54e91c0-fe5f-4cdd-a96e-e47c544bc298" providerId="ADAL" clId="{2FDD1592-F1C3-C242-8252-02EB7F01A644}" dt="2022-04-05T17:36:41.829" v="13433" actId="113"/>
          <ac:spMkLst>
            <pc:docMk/>
            <pc:sldMk cId="1737285497" sldId="296"/>
            <ac:spMk id="2" creationId="{5D14F39F-3CA4-0B45-A73F-D31A479C33D0}"/>
          </ac:spMkLst>
        </pc:spChg>
        <pc:spChg chg="mod">
          <ac:chgData name="James Harrison" userId="b54e91c0-fe5f-4cdd-a96e-e47c544bc298" providerId="ADAL" clId="{2FDD1592-F1C3-C242-8252-02EB7F01A644}" dt="2022-04-05T17:40:34.912" v="13574" actId="20577"/>
          <ac:spMkLst>
            <pc:docMk/>
            <pc:sldMk cId="1737285497" sldId="296"/>
            <ac:spMk id="3" creationId="{847F5233-511E-574E-BB80-778B791CBD38}"/>
          </ac:spMkLst>
        </pc:spChg>
        <pc:spChg chg="add mod">
          <ac:chgData name="James Harrison" userId="b54e91c0-fe5f-4cdd-a96e-e47c544bc298" providerId="ADAL" clId="{2FDD1592-F1C3-C242-8252-02EB7F01A644}" dt="2022-04-05T17:46:27.799" v="13629" actId="164"/>
          <ac:spMkLst>
            <pc:docMk/>
            <pc:sldMk cId="1737285497" sldId="296"/>
            <ac:spMk id="4" creationId="{684739B0-875A-C74B-97E4-87FE2622FEF0}"/>
          </ac:spMkLst>
        </pc:spChg>
        <pc:spChg chg="add mod">
          <ac:chgData name="James Harrison" userId="b54e91c0-fe5f-4cdd-a96e-e47c544bc298" providerId="ADAL" clId="{2FDD1592-F1C3-C242-8252-02EB7F01A644}" dt="2022-04-05T17:46:27.799" v="13629" actId="164"/>
          <ac:spMkLst>
            <pc:docMk/>
            <pc:sldMk cId="1737285497" sldId="296"/>
            <ac:spMk id="5" creationId="{87C740D3-7C2E-9245-B49F-EBBCC2282635}"/>
          </ac:spMkLst>
        </pc:spChg>
        <pc:grpChg chg="add mod">
          <ac:chgData name="James Harrison" userId="b54e91c0-fe5f-4cdd-a96e-e47c544bc298" providerId="ADAL" clId="{2FDD1592-F1C3-C242-8252-02EB7F01A644}" dt="2022-04-05T17:46:27.799" v="13629" actId="164"/>
          <ac:grpSpMkLst>
            <pc:docMk/>
            <pc:sldMk cId="1737285497" sldId="296"/>
            <ac:grpSpMk id="6" creationId="{8054972E-2656-A945-8C21-DDEA9C70DE5E}"/>
          </ac:grpSpMkLst>
        </pc:grpChg>
      </pc:sldChg>
    </pc:docChg>
  </pc:docChgLst>
  <pc:docChgLst>
    <pc:chgData name="Harrison, James H (jhh5y)" userId="b54e91c0-fe5f-4cdd-a96e-e47c544bc298" providerId="ADAL" clId="{5DD650F2-7F7F-0D44-9914-E3C67FAB96E5}"/>
    <pc:docChg chg="modSld">
      <pc:chgData name="Harrison, James H (jhh5y)" userId="b54e91c0-fe5f-4cdd-a96e-e47c544bc298" providerId="ADAL" clId="{5DD650F2-7F7F-0D44-9914-E3C67FAB96E5}" dt="2023-05-10T01:11:03.836" v="2"/>
      <pc:docMkLst>
        <pc:docMk/>
      </pc:docMkLst>
      <pc:sldChg chg="modNotesTx">
        <pc:chgData name="Harrison, James H (jhh5y)" userId="b54e91c0-fe5f-4cdd-a96e-e47c544bc298" providerId="ADAL" clId="{5DD650F2-7F7F-0D44-9914-E3C67FAB96E5}" dt="2023-05-10T01:11:03.836" v="2"/>
        <pc:sldMkLst>
          <pc:docMk/>
          <pc:sldMk cId="0" sldId="300"/>
        </pc:sldMkLst>
      </pc:sldChg>
    </pc:docChg>
  </pc:docChgLst>
  <pc:docChgLst>
    <pc:chgData name="Harrison, James H (jhh5y)" userId="b54e91c0-fe5f-4cdd-a96e-e47c544bc298" providerId="ADAL" clId="{1413CA20-D8F8-964E-A85A-1FD69D413E1D}"/>
    <pc:docChg chg="custSel modSld">
      <pc:chgData name="Harrison, James H (jhh5y)" userId="b54e91c0-fe5f-4cdd-a96e-e47c544bc298" providerId="ADAL" clId="{1413CA20-D8F8-964E-A85A-1FD69D413E1D}" dt="2023-05-10T00:23:59.986" v="13"/>
      <pc:docMkLst>
        <pc:docMk/>
      </pc:docMkLst>
      <pc:sldChg chg="modNotesTx">
        <pc:chgData name="Harrison, James H (jhh5y)" userId="b54e91c0-fe5f-4cdd-a96e-e47c544bc298" providerId="ADAL" clId="{1413CA20-D8F8-964E-A85A-1FD69D413E1D}" dt="2023-05-10T00:23:59.986" v="13"/>
        <pc:sldMkLst>
          <pc:docMk/>
          <pc:sldMk cId="0" sldId="300"/>
        </pc:sldMkLst>
      </pc:sldChg>
      <pc:sldChg chg="modSp mod">
        <pc:chgData name="Harrison, James H (jhh5y)" userId="b54e91c0-fe5f-4cdd-a96e-e47c544bc298" providerId="ADAL" clId="{1413CA20-D8F8-964E-A85A-1FD69D413E1D}" dt="2023-05-09T23:01:09.340" v="12" actId="14100"/>
        <pc:sldMkLst>
          <pc:docMk/>
          <pc:sldMk cId="3400709409" sldId="308"/>
        </pc:sldMkLst>
        <pc:spChg chg="mod">
          <ac:chgData name="Harrison, James H (jhh5y)" userId="b54e91c0-fe5f-4cdd-a96e-e47c544bc298" providerId="ADAL" clId="{1413CA20-D8F8-964E-A85A-1FD69D413E1D}" dt="2023-05-09T23:01:09.340" v="12" actId="14100"/>
          <ac:spMkLst>
            <pc:docMk/>
            <pc:sldMk cId="3400709409" sldId="308"/>
            <ac:spMk id="3" creationId="{73B9CDA8-C7F0-168B-F794-73D3DCDBDED6}"/>
          </ac:spMkLst>
        </pc:spChg>
      </pc:sldChg>
      <pc:sldChg chg="modSp mod">
        <pc:chgData name="Harrison, James H (jhh5y)" userId="b54e91c0-fe5f-4cdd-a96e-e47c544bc298" providerId="ADAL" clId="{1413CA20-D8F8-964E-A85A-1FD69D413E1D}" dt="2023-05-01T19:04:02.053" v="4" actId="20577"/>
        <pc:sldMkLst>
          <pc:docMk/>
          <pc:sldMk cId="3121088636" sldId="319"/>
        </pc:sldMkLst>
        <pc:spChg chg="mod">
          <ac:chgData name="Harrison, James H (jhh5y)" userId="b54e91c0-fe5f-4cdd-a96e-e47c544bc298" providerId="ADAL" clId="{1413CA20-D8F8-964E-A85A-1FD69D413E1D}" dt="2023-05-01T19:04:02.053" v="4" actId="20577"/>
          <ac:spMkLst>
            <pc:docMk/>
            <pc:sldMk cId="3121088636" sldId="319"/>
            <ac:spMk id="3" creationId="{58060ABB-6350-7B00-608B-88AB3477095B}"/>
          </ac:spMkLst>
        </pc:spChg>
      </pc:sldChg>
    </pc:docChg>
  </pc:docChgLst>
  <pc:docChgLst>
    <pc:chgData name="Harrison, James H (jhh5y)" userId="b54e91c0-fe5f-4cdd-a96e-e47c544bc298" providerId="ADAL" clId="{69D3D549-7880-3A4E-AB6D-EA34169C8B78}"/>
    <pc:docChg chg="undo custSel modSld">
      <pc:chgData name="Harrison, James H (jhh5y)" userId="b54e91c0-fe5f-4cdd-a96e-e47c544bc298" providerId="ADAL" clId="{69D3D549-7880-3A4E-AB6D-EA34169C8B78}" dt="2023-06-01T13:48:13.505" v="10"/>
      <pc:docMkLst>
        <pc:docMk/>
      </pc:docMkLst>
      <pc:sldChg chg="modSp mod modNotesTx">
        <pc:chgData name="Harrison, James H (jhh5y)" userId="b54e91c0-fe5f-4cdd-a96e-e47c544bc298" providerId="ADAL" clId="{69D3D549-7880-3A4E-AB6D-EA34169C8B78}" dt="2023-06-01T13:48:13.505" v="10"/>
        <pc:sldMkLst>
          <pc:docMk/>
          <pc:sldMk cId="0" sldId="300"/>
        </pc:sldMkLst>
        <pc:spChg chg="mod">
          <ac:chgData name="Harrison, James H (jhh5y)" userId="b54e91c0-fe5f-4cdd-a96e-e47c544bc298" providerId="ADAL" clId="{69D3D549-7880-3A4E-AB6D-EA34169C8B78}" dt="2023-06-01T13:48:13.505" v="10"/>
          <ac:spMkLst>
            <pc:docMk/>
            <pc:sldMk cId="0" sldId="300"/>
            <ac:spMk id="231" creationId="{00000000-0000-0000-0000-000000000000}"/>
          </ac:spMkLst>
        </pc:spChg>
      </pc:sldChg>
      <pc:sldChg chg="modSp mod">
        <pc:chgData name="Harrison, James H (jhh5y)" userId="b54e91c0-fe5f-4cdd-a96e-e47c544bc298" providerId="ADAL" clId="{69D3D549-7880-3A4E-AB6D-EA34169C8B78}" dt="2023-05-31T20:29:08.334" v="7" actId="114"/>
        <pc:sldMkLst>
          <pc:docMk/>
          <pc:sldMk cId="3400709409" sldId="308"/>
        </pc:sldMkLst>
        <pc:spChg chg="mod">
          <ac:chgData name="Harrison, James H (jhh5y)" userId="b54e91c0-fe5f-4cdd-a96e-e47c544bc298" providerId="ADAL" clId="{69D3D549-7880-3A4E-AB6D-EA34169C8B78}" dt="2023-05-31T20:29:08.334" v="7" actId="114"/>
          <ac:spMkLst>
            <pc:docMk/>
            <pc:sldMk cId="3400709409" sldId="308"/>
            <ac:spMk id="3" creationId="{73B9CDA8-C7F0-168B-F794-73D3DCDBDED6}"/>
          </ac:spMkLst>
        </pc:spChg>
      </pc:sldChg>
    </pc:docChg>
  </pc:docChgLst>
  <pc:docChgLst>
    <pc:chgData name="Harrison, James H (jhh5y)" userId="b54e91c0-fe5f-4cdd-a96e-e47c544bc298" providerId="ADAL" clId="{EC14E4EE-00DE-F843-9AAA-8AFDAD2ABFE4}"/>
    <pc:docChg chg="custSel modSld">
      <pc:chgData name="Harrison, James H (jhh5y)" userId="b54e91c0-fe5f-4cdd-a96e-e47c544bc298" providerId="ADAL" clId="{EC14E4EE-00DE-F843-9AAA-8AFDAD2ABFE4}" dt="2023-04-27T17:41:23.018" v="31" actId="20577"/>
      <pc:docMkLst>
        <pc:docMk/>
      </pc:docMkLst>
      <pc:sldChg chg="addSp modSp mod">
        <pc:chgData name="Harrison, James H (jhh5y)" userId="b54e91c0-fe5f-4cdd-a96e-e47c544bc298" providerId="ADAL" clId="{EC14E4EE-00DE-F843-9AAA-8AFDAD2ABFE4}" dt="2023-04-27T14:27:48.439" v="2" actId="1076"/>
        <pc:sldMkLst>
          <pc:docMk/>
          <pc:sldMk cId="3853518418" sldId="276"/>
        </pc:sldMkLst>
        <pc:spChg chg="mod">
          <ac:chgData name="Harrison, James H (jhh5y)" userId="b54e91c0-fe5f-4cdd-a96e-e47c544bc298" providerId="ADAL" clId="{EC14E4EE-00DE-F843-9AAA-8AFDAD2ABFE4}" dt="2023-04-27T14:27:34.624" v="0" actId="14100"/>
          <ac:spMkLst>
            <pc:docMk/>
            <pc:sldMk cId="3853518418" sldId="276"/>
            <ac:spMk id="2" creationId="{6538A628-1820-E849-A592-0FD04219C9D9}"/>
          </ac:spMkLst>
        </pc:spChg>
        <pc:picChg chg="add mod">
          <ac:chgData name="Harrison, James H (jhh5y)" userId="b54e91c0-fe5f-4cdd-a96e-e47c544bc298" providerId="ADAL" clId="{EC14E4EE-00DE-F843-9AAA-8AFDAD2ABFE4}" dt="2023-04-27T14:27:48.439" v="2" actId="1076"/>
          <ac:picMkLst>
            <pc:docMk/>
            <pc:sldMk cId="3853518418" sldId="276"/>
            <ac:picMk id="4" creationId="{DC0E48CC-FBB3-EEE7-37BC-55742D375204}"/>
          </ac:picMkLst>
        </pc:picChg>
      </pc:sldChg>
      <pc:sldChg chg="modSp mod">
        <pc:chgData name="Harrison, James H (jhh5y)" userId="b54e91c0-fe5f-4cdd-a96e-e47c544bc298" providerId="ADAL" clId="{EC14E4EE-00DE-F843-9AAA-8AFDAD2ABFE4}" dt="2023-04-27T17:41:23.018" v="31" actId="20577"/>
        <pc:sldMkLst>
          <pc:docMk/>
          <pc:sldMk cId="0" sldId="300"/>
        </pc:sldMkLst>
        <pc:spChg chg="mod">
          <ac:chgData name="Harrison, James H (jhh5y)" userId="b54e91c0-fe5f-4cdd-a96e-e47c544bc298" providerId="ADAL" clId="{EC14E4EE-00DE-F843-9AAA-8AFDAD2ABFE4}" dt="2023-04-27T17:41:23.018" v="31" actId="20577"/>
          <ac:spMkLst>
            <pc:docMk/>
            <pc:sldMk cId="0" sldId="300"/>
            <ac:spMk id="231" creationId="{00000000-0000-0000-0000-000000000000}"/>
          </ac:spMkLst>
        </pc:spChg>
      </pc:sldChg>
      <pc:sldChg chg="addSp delSp modSp mod">
        <pc:chgData name="Harrison, James H (jhh5y)" userId="b54e91c0-fe5f-4cdd-a96e-e47c544bc298" providerId="ADAL" clId="{EC14E4EE-00DE-F843-9AAA-8AFDAD2ABFE4}" dt="2023-04-27T17:40:19.884" v="24"/>
        <pc:sldMkLst>
          <pc:docMk/>
          <pc:sldMk cId="3400709409" sldId="308"/>
        </pc:sldMkLst>
        <pc:spChg chg="mod">
          <ac:chgData name="Harrison, James H (jhh5y)" userId="b54e91c0-fe5f-4cdd-a96e-e47c544bc298" providerId="ADAL" clId="{EC14E4EE-00DE-F843-9AAA-8AFDAD2ABFE4}" dt="2023-04-27T17:40:19.884" v="24"/>
          <ac:spMkLst>
            <pc:docMk/>
            <pc:sldMk cId="3400709409" sldId="308"/>
            <ac:spMk id="3" creationId="{73B9CDA8-C7F0-168B-F794-73D3DCDBDED6}"/>
          </ac:spMkLst>
        </pc:spChg>
        <pc:picChg chg="del">
          <ac:chgData name="Harrison, James H (jhh5y)" userId="b54e91c0-fe5f-4cdd-a96e-e47c544bc298" providerId="ADAL" clId="{EC14E4EE-00DE-F843-9AAA-8AFDAD2ABFE4}" dt="2023-04-27T17:39:55.612" v="22" actId="478"/>
          <ac:picMkLst>
            <pc:docMk/>
            <pc:sldMk cId="3400709409" sldId="308"/>
            <ac:picMk id="4" creationId="{7B2D625B-F7FE-B1E0-7F8F-FE1DE5E63500}"/>
          </ac:picMkLst>
        </pc:picChg>
        <pc:picChg chg="add mod">
          <ac:chgData name="Harrison, James H (jhh5y)" userId="b54e91c0-fe5f-4cdd-a96e-e47c544bc298" providerId="ADAL" clId="{EC14E4EE-00DE-F843-9AAA-8AFDAD2ABFE4}" dt="2023-04-27T17:39:56.427" v="23"/>
          <ac:picMkLst>
            <pc:docMk/>
            <pc:sldMk cId="3400709409" sldId="308"/>
            <ac:picMk id="5" creationId="{AEFB1017-C8DF-B7C4-F19E-126734B9A3E8}"/>
          </ac:picMkLst>
        </pc:picChg>
      </pc:sldChg>
      <pc:sldChg chg="addSp modSp mod">
        <pc:chgData name="Harrison, James H (jhh5y)" userId="b54e91c0-fe5f-4cdd-a96e-e47c544bc298" providerId="ADAL" clId="{EC14E4EE-00DE-F843-9AAA-8AFDAD2ABFE4}" dt="2023-04-27T14:28:34.841" v="6" actId="14100"/>
        <pc:sldMkLst>
          <pc:docMk/>
          <pc:sldMk cId="3121088636" sldId="319"/>
        </pc:sldMkLst>
        <pc:spChg chg="mod">
          <ac:chgData name="Harrison, James H (jhh5y)" userId="b54e91c0-fe5f-4cdd-a96e-e47c544bc298" providerId="ADAL" clId="{EC14E4EE-00DE-F843-9AAA-8AFDAD2ABFE4}" dt="2023-04-27T14:28:34.841" v="6" actId="14100"/>
          <ac:spMkLst>
            <pc:docMk/>
            <pc:sldMk cId="3121088636" sldId="319"/>
            <ac:spMk id="2" creationId="{8932C4D6-4719-4A13-5EF3-BF348DA5EA49}"/>
          </ac:spMkLst>
        </pc:spChg>
        <pc:spChg chg="mod">
          <ac:chgData name="Harrison, James H (jhh5y)" userId="b54e91c0-fe5f-4cdd-a96e-e47c544bc298" providerId="ADAL" clId="{EC14E4EE-00DE-F843-9AAA-8AFDAD2ABFE4}" dt="2023-04-27T14:28:26.023" v="5" actId="14100"/>
          <ac:spMkLst>
            <pc:docMk/>
            <pc:sldMk cId="3121088636" sldId="319"/>
            <ac:spMk id="3" creationId="{58060ABB-6350-7B00-608B-88AB3477095B}"/>
          </ac:spMkLst>
        </pc:spChg>
        <pc:picChg chg="add mod">
          <ac:chgData name="Harrison, James H (jhh5y)" userId="b54e91c0-fe5f-4cdd-a96e-e47c544bc298" providerId="ADAL" clId="{EC14E4EE-00DE-F843-9AAA-8AFDAD2ABFE4}" dt="2023-04-27T14:28:11.832" v="4"/>
          <ac:picMkLst>
            <pc:docMk/>
            <pc:sldMk cId="3121088636" sldId="319"/>
            <ac:picMk id="4" creationId="{ED162E2D-1FC0-2057-E8AF-A2DDFBCFC52E}"/>
          </ac:picMkLst>
        </pc:picChg>
      </pc:sldChg>
    </pc:docChg>
  </pc:docChgLst>
  <pc:docChgLst>
    <pc:chgData name="Harrison, James H. (jhh5y)" userId="b54e91c0-fe5f-4cdd-a96e-e47c544bc298" providerId="ADAL" clId="{CC37481A-DEE3-534A-8C6D-A988D6011E80}"/>
    <pc:docChg chg="custSel modSld">
      <pc:chgData name="Harrison, James H. (jhh5y)" userId="b54e91c0-fe5f-4cdd-a96e-e47c544bc298" providerId="ADAL" clId="{CC37481A-DEE3-534A-8C6D-A988D6011E80}" dt="2022-04-06T02:07:25.044" v="989" actId="20577"/>
      <pc:docMkLst>
        <pc:docMk/>
      </pc:docMkLst>
      <pc:sldChg chg="modSp mod">
        <pc:chgData name="Harrison, James H. (jhh5y)" userId="b54e91c0-fe5f-4cdd-a96e-e47c544bc298" providerId="ADAL" clId="{CC37481A-DEE3-534A-8C6D-A988D6011E80}" dt="2022-04-06T01:12:39.815" v="370" actId="20577"/>
        <pc:sldMkLst>
          <pc:docMk/>
          <pc:sldMk cId="3853518418" sldId="276"/>
        </pc:sldMkLst>
        <pc:spChg chg="mod">
          <ac:chgData name="Harrison, James H. (jhh5y)" userId="b54e91c0-fe5f-4cdd-a96e-e47c544bc298" providerId="ADAL" clId="{CC37481A-DEE3-534A-8C6D-A988D6011E80}" dt="2022-04-06T01:12:39.815" v="370" actId="20577"/>
          <ac:spMkLst>
            <pc:docMk/>
            <pc:sldMk cId="3853518418" sldId="276"/>
            <ac:spMk id="3" creationId="{46D417E0-5B68-3D4B-9012-A7F338833E9F}"/>
          </ac:spMkLst>
        </pc:spChg>
      </pc:sldChg>
      <pc:sldChg chg="modSp mod">
        <pc:chgData name="Harrison, James H. (jhh5y)" userId="b54e91c0-fe5f-4cdd-a96e-e47c544bc298" providerId="ADAL" clId="{CC37481A-DEE3-534A-8C6D-A988D6011E80}" dt="2022-04-06T01:10:56.148" v="324" actId="20577"/>
        <pc:sldMkLst>
          <pc:docMk/>
          <pc:sldMk cId="1446328391" sldId="277"/>
        </pc:sldMkLst>
        <pc:spChg chg="mod">
          <ac:chgData name="Harrison, James H. (jhh5y)" userId="b54e91c0-fe5f-4cdd-a96e-e47c544bc298" providerId="ADAL" clId="{CC37481A-DEE3-534A-8C6D-A988D6011E80}" dt="2022-04-06T01:10:56.148" v="324" actId="20577"/>
          <ac:spMkLst>
            <pc:docMk/>
            <pc:sldMk cId="1446328391" sldId="277"/>
            <ac:spMk id="2" creationId="{7D7A40AA-9252-4D4C-90FD-603F90EBA826}"/>
          </ac:spMkLst>
        </pc:spChg>
        <pc:spChg chg="mod">
          <ac:chgData name="Harrison, James H. (jhh5y)" userId="b54e91c0-fe5f-4cdd-a96e-e47c544bc298" providerId="ADAL" clId="{CC37481A-DEE3-534A-8C6D-A988D6011E80}" dt="2022-04-06T01:09:25.340" v="323" actId="20577"/>
          <ac:spMkLst>
            <pc:docMk/>
            <pc:sldMk cId="1446328391" sldId="277"/>
            <ac:spMk id="3" creationId="{53691E6D-4C57-A147-BA51-804FA51E2E11}"/>
          </ac:spMkLst>
        </pc:spChg>
      </pc:sldChg>
      <pc:sldChg chg="modSp mod">
        <pc:chgData name="Harrison, James H. (jhh5y)" userId="b54e91c0-fe5f-4cdd-a96e-e47c544bc298" providerId="ADAL" clId="{CC37481A-DEE3-534A-8C6D-A988D6011E80}" dt="2022-04-06T01:14:52.085" v="427" actId="1036"/>
        <pc:sldMkLst>
          <pc:docMk/>
          <pc:sldMk cId="593060040" sldId="278"/>
        </pc:sldMkLst>
        <pc:spChg chg="mod">
          <ac:chgData name="Harrison, James H. (jhh5y)" userId="b54e91c0-fe5f-4cdd-a96e-e47c544bc298" providerId="ADAL" clId="{CC37481A-DEE3-534A-8C6D-A988D6011E80}" dt="2022-04-06T01:14:52.085" v="427" actId="1036"/>
          <ac:spMkLst>
            <pc:docMk/>
            <pc:sldMk cId="593060040" sldId="278"/>
            <ac:spMk id="3" creationId="{81EB0F2C-A841-514D-BAF4-DBB3036238C8}"/>
          </ac:spMkLst>
        </pc:spChg>
      </pc:sldChg>
      <pc:sldChg chg="modSp mod">
        <pc:chgData name="Harrison, James H. (jhh5y)" userId="b54e91c0-fe5f-4cdd-a96e-e47c544bc298" providerId="ADAL" clId="{CC37481A-DEE3-534A-8C6D-A988D6011E80}" dt="2022-04-06T01:28:08.076" v="479" actId="20577"/>
        <pc:sldMkLst>
          <pc:docMk/>
          <pc:sldMk cId="758127598" sldId="281"/>
        </pc:sldMkLst>
        <pc:spChg chg="mod">
          <ac:chgData name="Harrison, James H. (jhh5y)" userId="b54e91c0-fe5f-4cdd-a96e-e47c544bc298" providerId="ADAL" clId="{CC37481A-DEE3-534A-8C6D-A988D6011E80}" dt="2022-04-06T01:28:08.076" v="479" actId="20577"/>
          <ac:spMkLst>
            <pc:docMk/>
            <pc:sldMk cId="758127598" sldId="281"/>
            <ac:spMk id="3" creationId="{FC4FD771-AAA0-3145-99EC-3DCF484C8E21}"/>
          </ac:spMkLst>
        </pc:spChg>
      </pc:sldChg>
      <pc:sldChg chg="modSp mod">
        <pc:chgData name="Harrison, James H. (jhh5y)" userId="b54e91c0-fe5f-4cdd-a96e-e47c544bc298" providerId="ADAL" clId="{CC37481A-DEE3-534A-8C6D-A988D6011E80}" dt="2022-04-06T01:23:02.209" v="428" actId="113"/>
        <pc:sldMkLst>
          <pc:docMk/>
          <pc:sldMk cId="3706917688" sldId="282"/>
        </pc:sldMkLst>
        <pc:spChg chg="mod">
          <ac:chgData name="Harrison, James H. (jhh5y)" userId="b54e91c0-fe5f-4cdd-a96e-e47c544bc298" providerId="ADAL" clId="{CC37481A-DEE3-534A-8C6D-A988D6011E80}" dt="2022-04-06T01:23:02.209" v="428" actId="113"/>
          <ac:spMkLst>
            <pc:docMk/>
            <pc:sldMk cId="3706917688" sldId="282"/>
            <ac:spMk id="3" creationId="{287828B1-8EE6-564C-9709-3FB40F948764}"/>
          </ac:spMkLst>
        </pc:spChg>
      </pc:sldChg>
      <pc:sldChg chg="modSp mod">
        <pc:chgData name="Harrison, James H. (jhh5y)" userId="b54e91c0-fe5f-4cdd-a96e-e47c544bc298" providerId="ADAL" clId="{CC37481A-DEE3-534A-8C6D-A988D6011E80}" dt="2022-04-06T01:30:56.738" v="499" actId="20577"/>
        <pc:sldMkLst>
          <pc:docMk/>
          <pc:sldMk cId="4132663622" sldId="283"/>
        </pc:sldMkLst>
        <pc:spChg chg="mod">
          <ac:chgData name="Harrison, James H. (jhh5y)" userId="b54e91c0-fe5f-4cdd-a96e-e47c544bc298" providerId="ADAL" clId="{CC37481A-DEE3-534A-8C6D-A988D6011E80}" dt="2022-04-06T01:30:56.738" v="499" actId="20577"/>
          <ac:spMkLst>
            <pc:docMk/>
            <pc:sldMk cId="4132663622" sldId="283"/>
            <ac:spMk id="3" creationId="{D17594A8-21AD-8B44-9BB9-9CC7EB225FCA}"/>
          </ac:spMkLst>
        </pc:spChg>
      </pc:sldChg>
      <pc:sldChg chg="modSp mod">
        <pc:chgData name="Harrison, James H. (jhh5y)" userId="b54e91c0-fe5f-4cdd-a96e-e47c544bc298" providerId="ADAL" clId="{CC37481A-DEE3-534A-8C6D-A988D6011E80}" dt="2022-04-06T01:35:44.675" v="633" actId="20577"/>
        <pc:sldMkLst>
          <pc:docMk/>
          <pc:sldMk cId="2697585611" sldId="284"/>
        </pc:sldMkLst>
        <pc:spChg chg="mod">
          <ac:chgData name="Harrison, James H. (jhh5y)" userId="b54e91c0-fe5f-4cdd-a96e-e47c544bc298" providerId="ADAL" clId="{CC37481A-DEE3-534A-8C6D-A988D6011E80}" dt="2022-04-06T01:35:44.675" v="633" actId="20577"/>
          <ac:spMkLst>
            <pc:docMk/>
            <pc:sldMk cId="2697585611" sldId="284"/>
            <ac:spMk id="7" creationId="{D3D83297-C0EF-B04F-8AEA-B077353F8961}"/>
          </ac:spMkLst>
        </pc:spChg>
      </pc:sldChg>
      <pc:sldChg chg="modSp mod">
        <pc:chgData name="Harrison, James H. (jhh5y)" userId="b54e91c0-fe5f-4cdd-a96e-e47c544bc298" providerId="ADAL" clId="{CC37481A-DEE3-534A-8C6D-A988D6011E80}" dt="2022-04-06T01:46:52.442" v="738" actId="20577"/>
        <pc:sldMkLst>
          <pc:docMk/>
          <pc:sldMk cId="2301326001" sldId="285"/>
        </pc:sldMkLst>
        <pc:spChg chg="mod">
          <ac:chgData name="Harrison, James H. (jhh5y)" userId="b54e91c0-fe5f-4cdd-a96e-e47c544bc298" providerId="ADAL" clId="{CC37481A-DEE3-534A-8C6D-A988D6011E80}" dt="2022-04-06T01:46:52.442" v="738" actId="20577"/>
          <ac:spMkLst>
            <pc:docMk/>
            <pc:sldMk cId="2301326001" sldId="285"/>
            <ac:spMk id="3" creationId="{4FBEA419-A0C3-A843-9F93-C82F4EC2DB8B}"/>
          </ac:spMkLst>
        </pc:spChg>
      </pc:sldChg>
      <pc:sldChg chg="modSp mod">
        <pc:chgData name="Harrison, James H. (jhh5y)" userId="b54e91c0-fe5f-4cdd-a96e-e47c544bc298" providerId="ADAL" clId="{CC37481A-DEE3-534A-8C6D-A988D6011E80}" dt="2022-04-06T01:50:46.131" v="801" actId="20577"/>
        <pc:sldMkLst>
          <pc:docMk/>
          <pc:sldMk cId="1461513380" sldId="286"/>
        </pc:sldMkLst>
        <pc:spChg chg="mod">
          <ac:chgData name="Harrison, James H. (jhh5y)" userId="b54e91c0-fe5f-4cdd-a96e-e47c544bc298" providerId="ADAL" clId="{CC37481A-DEE3-534A-8C6D-A988D6011E80}" dt="2022-04-06T01:50:46.131" v="801" actId="20577"/>
          <ac:spMkLst>
            <pc:docMk/>
            <pc:sldMk cId="1461513380" sldId="286"/>
            <ac:spMk id="3" creationId="{989029E1-8359-2842-A5AD-F28613ABD5AD}"/>
          </ac:spMkLst>
        </pc:spChg>
      </pc:sldChg>
      <pc:sldChg chg="modSp mod">
        <pc:chgData name="Harrison, James H. (jhh5y)" userId="b54e91c0-fe5f-4cdd-a96e-e47c544bc298" providerId="ADAL" clId="{CC37481A-DEE3-534A-8C6D-A988D6011E80}" dt="2022-04-06T01:51:57.570" v="830" actId="20577"/>
        <pc:sldMkLst>
          <pc:docMk/>
          <pc:sldMk cId="2779544632" sldId="287"/>
        </pc:sldMkLst>
        <pc:spChg chg="mod">
          <ac:chgData name="Harrison, James H. (jhh5y)" userId="b54e91c0-fe5f-4cdd-a96e-e47c544bc298" providerId="ADAL" clId="{CC37481A-DEE3-534A-8C6D-A988D6011E80}" dt="2022-04-06T01:51:57.570" v="830" actId="20577"/>
          <ac:spMkLst>
            <pc:docMk/>
            <pc:sldMk cId="2779544632" sldId="287"/>
            <ac:spMk id="3" creationId="{0D9BD0E5-7267-7347-AAFB-D484605E3D42}"/>
          </ac:spMkLst>
        </pc:spChg>
      </pc:sldChg>
      <pc:sldChg chg="modSp mod">
        <pc:chgData name="Harrison, James H. (jhh5y)" userId="b54e91c0-fe5f-4cdd-a96e-e47c544bc298" providerId="ADAL" clId="{CC37481A-DEE3-534A-8C6D-A988D6011E80}" dt="2022-04-06T01:56:39.669" v="872" actId="20577"/>
        <pc:sldMkLst>
          <pc:docMk/>
          <pc:sldMk cId="1109300251" sldId="289"/>
        </pc:sldMkLst>
        <pc:spChg chg="mod">
          <ac:chgData name="Harrison, James H. (jhh5y)" userId="b54e91c0-fe5f-4cdd-a96e-e47c544bc298" providerId="ADAL" clId="{CC37481A-DEE3-534A-8C6D-A988D6011E80}" dt="2022-04-06T01:56:39.669" v="872" actId="20577"/>
          <ac:spMkLst>
            <pc:docMk/>
            <pc:sldMk cId="1109300251" sldId="289"/>
            <ac:spMk id="3" creationId="{9C00A8C0-F213-FA4F-8753-EB250A217C30}"/>
          </ac:spMkLst>
        </pc:spChg>
      </pc:sldChg>
      <pc:sldChg chg="modSp mod">
        <pc:chgData name="Harrison, James H. (jhh5y)" userId="b54e91c0-fe5f-4cdd-a96e-e47c544bc298" providerId="ADAL" clId="{CC37481A-DEE3-534A-8C6D-A988D6011E80}" dt="2022-04-06T02:00:36.902" v="933" actId="20577"/>
        <pc:sldMkLst>
          <pc:docMk/>
          <pc:sldMk cId="237899974" sldId="290"/>
        </pc:sldMkLst>
        <pc:spChg chg="mod">
          <ac:chgData name="Harrison, James H. (jhh5y)" userId="b54e91c0-fe5f-4cdd-a96e-e47c544bc298" providerId="ADAL" clId="{CC37481A-DEE3-534A-8C6D-A988D6011E80}" dt="2022-04-06T02:00:36.902" v="933" actId="20577"/>
          <ac:spMkLst>
            <pc:docMk/>
            <pc:sldMk cId="237899974" sldId="290"/>
            <ac:spMk id="3" creationId="{53CBACDE-1E3B-9841-B404-A6CDB49D59D2}"/>
          </ac:spMkLst>
        </pc:spChg>
      </pc:sldChg>
      <pc:sldChg chg="modSp mod">
        <pc:chgData name="Harrison, James H. (jhh5y)" userId="b54e91c0-fe5f-4cdd-a96e-e47c544bc298" providerId="ADAL" clId="{CC37481A-DEE3-534A-8C6D-A988D6011E80}" dt="2022-04-06T02:01:43.670" v="969" actId="20577"/>
        <pc:sldMkLst>
          <pc:docMk/>
          <pc:sldMk cId="3669694839" sldId="291"/>
        </pc:sldMkLst>
        <pc:spChg chg="mod">
          <ac:chgData name="Harrison, James H. (jhh5y)" userId="b54e91c0-fe5f-4cdd-a96e-e47c544bc298" providerId="ADAL" clId="{CC37481A-DEE3-534A-8C6D-A988D6011E80}" dt="2022-04-06T02:01:43.670" v="969" actId="20577"/>
          <ac:spMkLst>
            <pc:docMk/>
            <pc:sldMk cId="3669694839" sldId="291"/>
            <ac:spMk id="3" creationId="{9C2B353A-5679-4D48-ADFF-BB45D4FCFA8F}"/>
          </ac:spMkLst>
        </pc:spChg>
      </pc:sldChg>
      <pc:sldChg chg="modSp mod">
        <pc:chgData name="Harrison, James H. (jhh5y)" userId="b54e91c0-fe5f-4cdd-a96e-e47c544bc298" providerId="ADAL" clId="{CC37481A-DEE3-534A-8C6D-A988D6011E80}" dt="2022-04-06T02:06:22.225" v="986" actId="113"/>
        <pc:sldMkLst>
          <pc:docMk/>
          <pc:sldMk cId="1598000165" sldId="294"/>
        </pc:sldMkLst>
        <pc:spChg chg="mod">
          <ac:chgData name="Harrison, James H. (jhh5y)" userId="b54e91c0-fe5f-4cdd-a96e-e47c544bc298" providerId="ADAL" clId="{CC37481A-DEE3-534A-8C6D-A988D6011E80}" dt="2022-04-06T02:06:22.225" v="986" actId="113"/>
          <ac:spMkLst>
            <pc:docMk/>
            <pc:sldMk cId="1598000165" sldId="294"/>
            <ac:spMk id="3" creationId="{308B5C9A-03E3-6240-B16C-77871D2C647A}"/>
          </ac:spMkLst>
        </pc:spChg>
      </pc:sldChg>
      <pc:sldChg chg="modSp mod">
        <pc:chgData name="Harrison, James H. (jhh5y)" userId="b54e91c0-fe5f-4cdd-a96e-e47c544bc298" providerId="ADAL" clId="{CC37481A-DEE3-534A-8C6D-A988D6011E80}" dt="2022-04-06T02:07:25.044" v="989" actId="20577"/>
        <pc:sldMkLst>
          <pc:docMk/>
          <pc:sldMk cId="3128036671" sldId="295"/>
        </pc:sldMkLst>
        <pc:spChg chg="mod">
          <ac:chgData name="Harrison, James H. (jhh5y)" userId="b54e91c0-fe5f-4cdd-a96e-e47c544bc298" providerId="ADAL" clId="{CC37481A-DEE3-534A-8C6D-A988D6011E80}" dt="2022-04-06T02:07:25.044" v="989" actId="20577"/>
          <ac:spMkLst>
            <pc:docMk/>
            <pc:sldMk cId="3128036671" sldId="295"/>
            <ac:spMk id="3" creationId="{0A187379-B72A-7740-9449-58C96979E5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DF63-F53F-8745-B46B-F4F7C75A07B5}" type="datetimeFigureOut">
              <a:rPr lang="en-US" smtClean="0"/>
              <a:t>6/1/23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2DA66-B2EA-BD40-A0BD-3378D36FA35F}" type="slidenum">
              <a:rPr lang="en-US" smtClean="0"/>
              <a:t>‹#›</a:t>
            </a:fld>
            <a:endParaRPr lang="en-US"/>
          </a:p>
        </p:txBody>
      </p:sp>
    </p:spTree>
    <p:extLst>
      <p:ext uri="{BB962C8B-B14F-4D97-AF65-F5344CB8AC3E}">
        <p14:creationId xmlns:p14="http://schemas.microsoft.com/office/powerpoint/2010/main" val="3598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27</a:t>
            </a:fld>
            <a:endParaRPr lang="en-US"/>
          </a:p>
        </p:txBody>
      </p:sp>
    </p:spTree>
    <p:extLst>
      <p:ext uri="{BB962C8B-B14F-4D97-AF65-F5344CB8AC3E}">
        <p14:creationId xmlns:p14="http://schemas.microsoft.com/office/powerpoint/2010/main" val="61993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Phishing requests information (often login information), promotes visits to malicious web sites, or download and installation of malicious software (like trojan horses).</a:t>
            </a:r>
          </a:p>
          <a:p>
            <a:r>
              <a:rPr lang="en-US"/>
              <a:t>Ransomware can spread from internal trusted computers if it gets into a network</a:t>
            </a:r>
          </a:p>
          <a:p>
            <a:r>
              <a:rPr lang="en-US"/>
              <a:t>Viruses attach to other executable programs or files, worms spread autonomously</a:t>
            </a:r>
          </a:p>
        </p:txBody>
      </p:sp>
      <p:sp>
        <p:nvSpPr>
          <p:cNvPr id="4" name="Slide Number Placeholder 3"/>
          <p:cNvSpPr>
            <a:spLocks noGrp="1"/>
          </p:cNvSpPr>
          <p:nvPr>
            <p:ph type="sldNum" sz="quarter" idx="5"/>
          </p:nvPr>
        </p:nvSpPr>
        <p:spPr/>
        <p:txBody>
          <a:bodyPr/>
          <a:lstStyle/>
          <a:p>
            <a:fld id="{3B72DA66-B2EA-BD40-A0BD-3378D36FA35F}" type="slidenum">
              <a:rPr lang="en-US" smtClean="0"/>
              <a:t>30</a:t>
            </a:fld>
            <a:endParaRPr lang="en-US"/>
          </a:p>
        </p:txBody>
      </p:sp>
    </p:spTree>
    <p:extLst>
      <p:ext uri="{BB962C8B-B14F-4D97-AF65-F5344CB8AC3E}">
        <p14:creationId xmlns:p14="http://schemas.microsoft.com/office/powerpoint/2010/main" val="295271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2DA66-B2EA-BD40-A0BD-3378D36FA35F}" type="slidenum">
              <a:rPr lang="en-US" smtClean="0"/>
              <a:t>3</a:t>
            </a:fld>
            <a:endParaRPr lang="en-US"/>
          </a:p>
        </p:txBody>
      </p:sp>
    </p:spTree>
    <p:extLst>
      <p:ext uri="{BB962C8B-B14F-4D97-AF65-F5344CB8AC3E}">
        <p14:creationId xmlns:p14="http://schemas.microsoft.com/office/powerpoint/2010/main" val="62536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8</a:t>
            </a:fld>
            <a:endParaRPr lang="en-US"/>
          </a:p>
        </p:txBody>
      </p:sp>
    </p:spTree>
    <p:extLst>
      <p:ext uri="{BB962C8B-B14F-4D97-AF65-F5344CB8AC3E}">
        <p14:creationId xmlns:p14="http://schemas.microsoft.com/office/powerpoint/2010/main" val="324039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necessary standard: Use the minimum amount of PHI required to accomplish a task</a:t>
            </a:r>
          </a:p>
        </p:txBody>
      </p:sp>
      <p:sp>
        <p:nvSpPr>
          <p:cNvPr id="4" name="Slide Number Placeholder 3"/>
          <p:cNvSpPr>
            <a:spLocks noGrp="1"/>
          </p:cNvSpPr>
          <p:nvPr>
            <p:ph type="sldNum" sz="quarter" idx="5"/>
          </p:nvPr>
        </p:nvSpPr>
        <p:spPr/>
        <p:txBody>
          <a:bodyPr/>
          <a:lstStyle/>
          <a:p>
            <a:fld id="{3B72DA66-B2EA-BD40-A0BD-3378D36FA35F}" type="slidenum">
              <a:rPr lang="en-US" smtClean="0"/>
              <a:t>10</a:t>
            </a:fld>
            <a:endParaRPr lang="en-US"/>
          </a:p>
        </p:txBody>
      </p:sp>
    </p:spTree>
    <p:extLst>
      <p:ext uri="{BB962C8B-B14F-4D97-AF65-F5344CB8AC3E}">
        <p14:creationId xmlns:p14="http://schemas.microsoft.com/office/powerpoint/2010/main" val="426240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for printing handouts.</a:t>
            </a:r>
          </a:p>
        </p:txBody>
      </p:sp>
      <p:sp>
        <p:nvSpPr>
          <p:cNvPr id="4" name="Slide Number Placeholder 3"/>
          <p:cNvSpPr>
            <a:spLocks noGrp="1"/>
          </p:cNvSpPr>
          <p:nvPr>
            <p:ph type="sldNum" sz="quarter" idx="5"/>
          </p:nvPr>
        </p:nvSpPr>
        <p:spPr/>
        <p:txBody>
          <a:bodyPr/>
          <a:lstStyle/>
          <a:p>
            <a:fld id="{3B72DA66-B2EA-BD40-A0BD-3378D36FA35F}" type="slidenum">
              <a:rPr lang="en-US" smtClean="0"/>
              <a:t>21</a:t>
            </a:fld>
            <a:endParaRPr lang="en-US"/>
          </a:p>
        </p:txBody>
      </p:sp>
    </p:spTree>
    <p:extLst>
      <p:ext uri="{BB962C8B-B14F-4D97-AF65-F5344CB8AC3E}">
        <p14:creationId xmlns:p14="http://schemas.microsoft.com/office/powerpoint/2010/main" val="46118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for printing handouts.</a:t>
            </a:r>
          </a:p>
        </p:txBody>
      </p:sp>
      <p:sp>
        <p:nvSpPr>
          <p:cNvPr id="4" name="Slide Number Placeholder 3"/>
          <p:cNvSpPr>
            <a:spLocks noGrp="1"/>
          </p:cNvSpPr>
          <p:nvPr>
            <p:ph type="sldNum" sz="quarter" idx="5"/>
          </p:nvPr>
        </p:nvSpPr>
        <p:spPr/>
        <p:txBody>
          <a:bodyPr/>
          <a:lstStyle/>
          <a:p>
            <a:fld id="{3B72DA66-B2EA-BD40-A0BD-3378D36FA35F}" type="slidenum">
              <a:rPr lang="en-US" smtClean="0"/>
              <a:t>22</a:t>
            </a:fld>
            <a:endParaRPr lang="en-US"/>
          </a:p>
        </p:txBody>
      </p:sp>
    </p:spTree>
    <p:extLst>
      <p:ext uri="{BB962C8B-B14F-4D97-AF65-F5344CB8AC3E}">
        <p14:creationId xmlns:p14="http://schemas.microsoft.com/office/powerpoint/2010/main" val="6988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2DA66-B2EA-BD40-A0BD-3378D36FA35F}" type="slidenum">
              <a:rPr lang="en-US" smtClean="0"/>
              <a:t>23</a:t>
            </a:fld>
            <a:endParaRPr lang="en-US"/>
          </a:p>
        </p:txBody>
      </p:sp>
    </p:spTree>
    <p:extLst>
      <p:ext uri="{BB962C8B-B14F-4D97-AF65-F5344CB8AC3E}">
        <p14:creationId xmlns:p14="http://schemas.microsoft.com/office/powerpoint/2010/main" val="92793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end to end encryption is what kept Zoom out of healthcare in the initial months of the pandemic.</a:t>
            </a:r>
          </a:p>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24</a:t>
            </a:fld>
            <a:endParaRPr lang="en-US"/>
          </a:p>
        </p:txBody>
      </p:sp>
    </p:spTree>
    <p:extLst>
      <p:ext uri="{BB962C8B-B14F-4D97-AF65-F5344CB8AC3E}">
        <p14:creationId xmlns:p14="http://schemas.microsoft.com/office/powerpoint/2010/main" val="215345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TLS developed from SSL (secure sockets layer).</a:t>
            </a:r>
          </a:p>
        </p:txBody>
      </p:sp>
      <p:sp>
        <p:nvSpPr>
          <p:cNvPr id="4" name="Slide Number Placeholder 3"/>
          <p:cNvSpPr>
            <a:spLocks noGrp="1"/>
          </p:cNvSpPr>
          <p:nvPr>
            <p:ph type="sldNum" sz="quarter" idx="5"/>
          </p:nvPr>
        </p:nvSpPr>
        <p:spPr/>
        <p:txBody>
          <a:bodyPr/>
          <a:lstStyle/>
          <a:p>
            <a:fld id="{3B72DA66-B2EA-BD40-A0BD-3378D36FA35F}" type="slidenum">
              <a:rPr lang="en-US" smtClean="0"/>
              <a:t>25</a:t>
            </a:fld>
            <a:endParaRPr lang="en-US"/>
          </a:p>
        </p:txBody>
      </p:sp>
    </p:spTree>
    <p:extLst>
      <p:ext uri="{BB962C8B-B14F-4D97-AF65-F5344CB8AC3E}">
        <p14:creationId xmlns:p14="http://schemas.microsoft.com/office/powerpoint/2010/main" val="188016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58E-9ABC-7D4D-9921-0B0E53D23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2DD0-3996-F046-B806-0352383BD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75EB0-F14A-8B4B-A7A6-AF19D5C69A33}"/>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5" name="Footer Placeholder 4">
            <a:extLst>
              <a:ext uri="{FF2B5EF4-FFF2-40B4-BE49-F238E27FC236}">
                <a16:creationId xmlns:a16="http://schemas.microsoft.com/office/drawing/2014/main" id="{14F945B0-C550-6049-AA78-702F94B5F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E1E2-B3C5-8E4F-8DAC-E000F3CC5E65}"/>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43269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7895-99BB-BD4E-A9E3-BB62EB075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644AD-471D-6C4C-8C8C-DCD7D0FBF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D3BF-8FFD-A349-B940-A6AAEE452679}"/>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5" name="Footer Placeholder 4">
            <a:extLst>
              <a:ext uri="{FF2B5EF4-FFF2-40B4-BE49-F238E27FC236}">
                <a16:creationId xmlns:a16="http://schemas.microsoft.com/office/drawing/2014/main" id="{27201361-6B54-F341-8C5A-ABBCCECB8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3AC43-773B-E640-97D1-F9CB1C3FC70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841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A375C-C0C3-9B43-A6E6-C64E62790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05F16-E624-E54E-AD84-5B694151E7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9ADF-91BC-8C40-8097-42AE5F6C30F3}"/>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5" name="Footer Placeholder 4">
            <a:extLst>
              <a:ext uri="{FF2B5EF4-FFF2-40B4-BE49-F238E27FC236}">
                <a16:creationId xmlns:a16="http://schemas.microsoft.com/office/drawing/2014/main" id="{FAD1BDC5-DBB5-B643-81F2-9C56640EC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D1BF-DFC7-8748-8DD8-ADA2F97D1A0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21375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8201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80F3-0830-7349-8789-7AADCA389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BBDA5-BF78-BE4E-B0B8-892AE1C0C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CC4EB-4A65-CD40-B5AD-9E877575044F}"/>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5" name="Footer Placeholder 4">
            <a:extLst>
              <a:ext uri="{FF2B5EF4-FFF2-40B4-BE49-F238E27FC236}">
                <a16:creationId xmlns:a16="http://schemas.microsoft.com/office/drawing/2014/main" id="{09188930-8B1A-A64A-9839-333249E37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CF9C6-658A-E543-9742-E6980B6DE8E2}"/>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08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7D7-B85E-AD42-8670-169A7BE0D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DF045-3973-1B4A-B21E-BDE95D903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D7A32E-CCC0-3E46-B947-CE9F1B6325BB}"/>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5" name="Footer Placeholder 4">
            <a:extLst>
              <a:ext uri="{FF2B5EF4-FFF2-40B4-BE49-F238E27FC236}">
                <a16:creationId xmlns:a16="http://schemas.microsoft.com/office/drawing/2014/main" id="{C5CA477A-68E4-7342-8497-D6CCA2734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00204-D4F9-E34C-AB19-551BBF7E584C}"/>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891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08F5-97C7-F74D-9E06-D2F363650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154E9-26A7-9D40-A2F1-DE1CC9142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06602-BE7B-9846-8C4E-5D5CF6E6E6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B904-5935-CA43-BEA0-90EC2BC968B2}"/>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6" name="Footer Placeholder 5">
            <a:extLst>
              <a:ext uri="{FF2B5EF4-FFF2-40B4-BE49-F238E27FC236}">
                <a16:creationId xmlns:a16="http://schemas.microsoft.com/office/drawing/2014/main" id="{06F78749-D981-5E45-88AB-B8389389D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43D3-D0F3-8042-9E97-A00719CF9B2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18336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241-F972-5F4F-94E4-86B719146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1CC34-3BB3-2744-BE37-B3475016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B42DA3-B172-7946-B4C0-071D4D086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A02BB-329D-8A41-8827-BDED0C8F3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B181DD-25A3-7D4E-B24A-E296AFEA14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40202-AFA9-794E-A8FA-7F0C3B3320AA}"/>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8" name="Footer Placeholder 7">
            <a:extLst>
              <a:ext uri="{FF2B5EF4-FFF2-40B4-BE49-F238E27FC236}">
                <a16:creationId xmlns:a16="http://schemas.microsoft.com/office/drawing/2014/main" id="{11875A4F-84A5-5F43-BCD1-FAB003B20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B57A2-0983-A44E-8F77-4BEB5B034DD3}"/>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0471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52D5-A059-7A46-AE0D-38CF9FD5E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E18CC-6B81-3C42-940E-D84A86136117}"/>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4" name="Footer Placeholder 3">
            <a:extLst>
              <a:ext uri="{FF2B5EF4-FFF2-40B4-BE49-F238E27FC236}">
                <a16:creationId xmlns:a16="http://schemas.microsoft.com/office/drawing/2014/main" id="{467470D9-C5F6-DA49-9605-1A148510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15EDC-3B4B-0740-B472-FC2F3EF412F1}"/>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60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CF7AB-5034-9541-BA94-219D37A371D4}"/>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3" name="Footer Placeholder 2">
            <a:extLst>
              <a:ext uri="{FF2B5EF4-FFF2-40B4-BE49-F238E27FC236}">
                <a16:creationId xmlns:a16="http://schemas.microsoft.com/office/drawing/2014/main" id="{A26E7584-2351-374E-BEB2-900EB9A98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E7EAF-BD9D-6E44-9BAF-02061D6C0A76}"/>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8900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BA85-C8E9-9A4F-AB9E-464C7148A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4FE00-D18A-624D-9DE4-CE8FCBA1C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B680A-ABC0-AA46-9CE5-92375C697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C384-FDD9-194A-A4AF-3BCE6A63BB24}"/>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6" name="Footer Placeholder 5">
            <a:extLst>
              <a:ext uri="{FF2B5EF4-FFF2-40B4-BE49-F238E27FC236}">
                <a16:creationId xmlns:a16="http://schemas.microsoft.com/office/drawing/2014/main" id="{68D84747-2FC6-334B-84F7-52F618824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0188D-8888-784D-BD02-0C9BC53A3B3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9410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727-1476-8A4D-844E-986F659F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5135A-1986-9746-A9DC-A8C308C0A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6A580-88A3-B04F-BB81-4C753248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02E8F-E378-EA4F-A281-40757FA8DCB3}"/>
              </a:ext>
            </a:extLst>
          </p:cNvPr>
          <p:cNvSpPr>
            <a:spLocks noGrp="1"/>
          </p:cNvSpPr>
          <p:nvPr>
            <p:ph type="dt" sz="half" idx="10"/>
          </p:nvPr>
        </p:nvSpPr>
        <p:spPr/>
        <p:txBody>
          <a:bodyPr/>
          <a:lstStyle/>
          <a:p>
            <a:fld id="{53D35BC0-2B96-604D-9CAE-EFCC2C2E71C3}" type="datetimeFigureOut">
              <a:rPr lang="en-US" smtClean="0"/>
              <a:t>6/1/23</a:t>
            </a:fld>
            <a:endParaRPr lang="en-US"/>
          </a:p>
        </p:txBody>
      </p:sp>
      <p:sp>
        <p:nvSpPr>
          <p:cNvPr id="6" name="Footer Placeholder 5">
            <a:extLst>
              <a:ext uri="{FF2B5EF4-FFF2-40B4-BE49-F238E27FC236}">
                <a16:creationId xmlns:a16="http://schemas.microsoft.com/office/drawing/2014/main" id="{F2829EB9-1714-9845-BE03-375BDAE3D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6AC4C-B60C-0F49-A435-6814AE69818D}"/>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67015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DBCFB-D3A8-4941-A0F2-EB77395F5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06B75-D77A-EB40-AA44-643BCD4A9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7A3F8-23FD-044E-BB38-BEB124E2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5BC0-2B96-604D-9CAE-EFCC2C2E71C3}" type="datetimeFigureOut">
              <a:rPr lang="en-US" smtClean="0"/>
              <a:t>6/1/23</a:t>
            </a:fld>
            <a:endParaRPr lang="en-US"/>
          </a:p>
        </p:txBody>
      </p:sp>
      <p:sp>
        <p:nvSpPr>
          <p:cNvPr id="5" name="Footer Placeholder 4">
            <a:extLst>
              <a:ext uri="{FF2B5EF4-FFF2-40B4-BE49-F238E27FC236}">
                <a16:creationId xmlns:a16="http://schemas.microsoft.com/office/drawing/2014/main" id="{54B6ECB1-7EC4-8D49-A8C3-5F1CB8CE2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C1545-8997-2241-A93A-CCB9474C9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10146-942D-DE4D-B93A-9D5D8FD3B022}" type="slidenum">
              <a:rPr lang="en-US" smtClean="0"/>
              <a:t>‹#›</a:t>
            </a:fld>
            <a:endParaRPr lang="en-US"/>
          </a:p>
        </p:txBody>
      </p:sp>
    </p:spTree>
    <p:extLst>
      <p:ext uri="{BB962C8B-B14F-4D97-AF65-F5344CB8AC3E}">
        <p14:creationId xmlns:p14="http://schemas.microsoft.com/office/powerpoint/2010/main" val="550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38/s41467-019-10933-3"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thehealthcareblog.com/blog/2022/05/26/defanging-hipaa-how-your-de-identified-data-was-re-identified-for-prof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i.org/10.1001/jamahealthforum.2022.487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ptodayonline.com/weeks-of-lab-turmoil-follow-cyberattac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blog.netwrix.com/2018/05/15/top-10-most-common-types-of-cyber-attack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93/jalm/jfac119"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3" Type="http://schemas.openxmlformats.org/officeDocument/2006/relationships/hyperlink" Target="https://www.flaticon.com/free-icons/health-report" TargetMode="External"/><Relationship Id="rId18" Type="http://schemas.openxmlformats.org/officeDocument/2006/relationships/hyperlink" Target="https://www.flaticon.com/free-icons/patient" TargetMode="External"/><Relationship Id="rId26" Type="http://schemas.openxmlformats.org/officeDocument/2006/relationships/hyperlink" Target="https://www.flaticon.com/free-icons/medical-research" TargetMode="External"/><Relationship Id="rId39" Type="http://schemas.openxmlformats.org/officeDocument/2006/relationships/hyperlink" Target="https://www.flaticon.com/free-icons/book" TargetMode="External"/><Relationship Id="rId21" Type="http://schemas.openxmlformats.org/officeDocument/2006/relationships/hyperlink" Target="https://www.flaticon.com/free-icons/encrypt" TargetMode="External"/><Relationship Id="rId34" Type="http://schemas.openxmlformats.org/officeDocument/2006/relationships/hyperlink" Target="https://www.flaticon.com/free-icons/vulnerability" TargetMode="External"/><Relationship Id="rId7" Type="http://schemas.openxmlformats.org/officeDocument/2006/relationships/hyperlink" Target="https://www.flaticon.com/free-icons/health" TargetMode="External"/><Relationship Id="rId2" Type="http://schemas.openxmlformats.org/officeDocument/2006/relationships/hyperlink" Target="https://creativecommons.org/licenses/by/4.0/" TargetMode="External"/><Relationship Id="rId16" Type="http://schemas.openxmlformats.org/officeDocument/2006/relationships/hyperlink" Target="https://www.flaticon.com/free-icons/operating-model" TargetMode="External"/><Relationship Id="rId20" Type="http://schemas.openxmlformats.org/officeDocument/2006/relationships/hyperlink" Target="https://www.flaticon.com/free-icons/hard-driv" TargetMode="External"/><Relationship Id="rId29" Type="http://schemas.openxmlformats.org/officeDocument/2006/relationships/hyperlink" Target="https://www.flaticon.com/free-icons/owner" TargetMode="External"/><Relationship Id="rId41"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www.flaticon.com/" TargetMode="External"/><Relationship Id="rId11" Type="http://schemas.openxmlformats.org/officeDocument/2006/relationships/hyperlink" Target="https://www.flaticon.com/free-icons/rules" TargetMode="External"/><Relationship Id="rId24" Type="http://schemas.openxmlformats.org/officeDocument/2006/relationships/hyperlink" Target="https://www.flaticon.com/free-icons/backup" TargetMode="External"/><Relationship Id="rId32" Type="http://schemas.openxmlformats.org/officeDocument/2006/relationships/hyperlink" Target="https://www.flaticon.com/authors/orvipixel" TargetMode="External"/><Relationship Id="rId37" Type="http://schemas.openxmlformats.org/officeDocument/2006/relationships/hyperlink" Target="https://www.flaticon.com/free-icons/gaming" TargetMode="External"/><Relationship Id="rId40" Type="http://schemas.openxmlformats.org/officeDocument/2006/relationships/hyperlink" Target="https://www.flaticon.com/authors/good-ware" TargetMode="External"/><Relationship Id="rId5" Type="http://schemas.openxmlformats.org/officeDocument/2006/relationships/hyperlink" Target="https://www.flaticon.com/authors/eucalyp" TargetMode="External"/><Relationship Id="rId15" Type="http://schemas.openxmlformats.org/officeDocument/2006/relationships/hyperlink" Target="https://www.flaticon.com/free-icons/agenda" TargetMode="External"/><Relationship Id="rId23" Type="http://schemas.openxmlformats.org/officeDocument/2006/relationships/hyperlink" Target="https://www.flaticon.com/authors/freepik" TargetMode="External"/><Relationship Id="rId28" Type="http://schemas.openxmlformats.org/officeDocument/2006/relationships/hyperlink" Target="https://www.flaticon.com/authors/wanicon" TargetMode="External"/><Relationship Id="rId36" Type="http://schemas.openxmlformats.org/officeDocument/2006/relationships/hyperlink" Target="https://www.flaticon.com/free-icons/bill" TargetMode="External"/><Relationship Id="rId10" Type="http://schemas.openxmlformats.org/officeDocument/2006/relationships/hyperlink" Target="https://www.flaticon.com/authors/iconjam" TargetMode="External"/><Relationship Id="rId19" Type="http://schemas.openxmlformats.org/officeDocument/2006/relationships/hyperlink" Target="https://www.flaticon.com/free-icons/eye" TargetMode="External"/><Relationship Id="rId31" Type="http://schemas.openxmlformats.org/officeDocument/2006/relationships/hyperlink" Target="https://www.flaticon.com/free-icons/penetration" TargetMode="External"/><Relationship Id="rId4" Type="http://schemas.openxmlformats.org/officeDocument/2006/relationships/hyperlink" Target="https://www.flaticon.com/free-icons/infrastructure" TargetMode="External"/><Relationship Id="rId9" Type="http://schemas.openxmlformats.org/officeDocument/2006/relationships/hyperlink" Target="https://www.flaticon.com/free-icons/product-development" TargetMode="External"/><Relationship Id="rId14" Type="http://schemas.openxmlformats.org/officeDocument/2006/relationships/hyperlink" Target="https://www.flaticon.com/authors/wyasadesign" TargetMode="External"/><Relationship Id="rId22" Type="http://schemas.openxmlformats.org/officeDocument/2006/relationships/hyperlink" Target="https://www.flaticon.com/free-icons/digital-signature" TargetMode="External"/><Relationship Id="rId27" Type="http://schemas.openxmlformats.org/officeDocument/2006/relationships/hyperlink" Target="https://www.flaticon.com/free-icons/contract" TargetMode="External"/><Relationship Id="rId30" Type="http://schemas.openxmlformats.org/officeDocument/2006/relationships/hyperlink" Target="https://www.flaticon.com/authors/uniconlabs" TargetMode="External"/><Relationship Id="rId35" Type="http://schemas.openxmlformats.org/officeDocument/2006/relationships/hyperlink" Target="https://www.flaticon.com/authors/smashicons" TargetMode="External"/><Relationship Id="rId8" Type="http://schemas.openxmlformats.org/officeDocument/2006/relationships/hyperlink" Target="https://www.flaticon.com/authors/flat-icons" TargetMode="External"/><Relationship Id="rId3" Type="http://schemas.openxmlformats.org/officeDocument/2006/relationships/hyperlink" Target="https://pixabay.com/images/search/laboratory/?pagi=3&amp;" TargetMode="External"/><Relationship Id="rId12" Type="http://schemas.openxmlformats.org/officeDocument/2006/relationships/hyperlink" Target="https://www.flaticon.com/authors/vectors-tank" TargetMode="External"/><Relationship Id="rId17" Type="http://schemas.openxmlformats.org/officeDocument/2006/relationships/hyperlink" Target="https://www.flaticon.com/free-icons/insurance" TargetMode="External"/><Relationship Id="rId25" Type="http://schemas.openxmlformats.org/officeDocument/2006/relationships/hyperlink" Target="https://www.flaticon.com/authors/surang" TargetMode="External"/><Relationship Id="rId33" Type="http://schemas.openxmlformats.org/officeDocument/2006/relationships/hyperlink" Target="https://www.flaticon.com/free-icons/cyber-attack" TargetMode="External"/><Relationship Id="rId38" Type="http://schemas.openxmlformats.org/officeDocument/2006/relationships/hyperlink" Target="https://www.flaticon.com/authors/juicy-fis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8: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Cybersecurity</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2023</a:t>
            </a:r>
          </a:p>
          <a:p>
            <a:pPr marL="0" indent="0">
              <a:lnSpc>
                <a:spcPct val="100000"/>
              </a:lnSpc>
            </a:pPr>
            <a:r>
              <a:rPr lang="en-US" dirty="0"/>
              <a:t>API distribution, version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F39F-3CA4-0B45-A73F-D31A479C33D0}"/>
              </a:ext>
            </a:extLst>
          </p:cNvPr>
          <p:cNvSpPr>
            <a:spLocks noGrp="1"/>
          </p:cNvSpPr>
          <p:nvPr>
            <p:ph type="title"/>
          </p:nvPr>
        </p:nvSpPr>
        <p:spPr/>
        <p:txBody>
          <a:bodyPr/>
          <a:lstStyle/>
          <a:p>
            <a:r>
              <a:rPr lang="en-US" b="1" dirty="0"/>
              <a:t>HIPAA Privacy rule:</a:t>
            </a:r>
            <a:br>
              <a:rPr lang="en-US" b="1" dirty="0"/>
            </a:br>
            <a:r>
              <a:rPr lang="en-US" b="1" dirty="0"/>
              <a:t>Protected Health Information (PHI)</a:t>
            </a:r>
          </a:p>
        </p:txBody>
      </p:sp>
      <p:sp>
        <p:nvSpPr>
          <p:cNvPr id="3" name="Content Placeholder 2">
            <a:extLst>
              <a:ext uri="{FF2B5EF4-FFF2-40B4-BE49-F238E27FC236}">
                <a16:creationId xmlns:a16="http://schemas.microsoft.com/office/drawing/2014/main" id="{847F5233-511E-574E-BB80-778B791CBD38}"/>
              </a:ext>
            </a:extLst>
          </p:cNvPr>
          <p:cNvSpPr>
            <a:spLocks noGrp="1"/>
          </p:cNvSpPr>
          <p:nvPr>
            <p:ph idx="1"/>
          </p:nvPr>
        </p:nvSpPr>
        <p:spPr>
          <a:xfrm>
            <a:off x="838200" y="1762994"/>
            <a:ext cx="10515600" cy="4879975"/>
          </a:xfrm>
        </p:spPr>
        <p:txBody>
          <a:bodyPr/>
          <a:lstStyle/>
          <a:p>
            <a:r>
              <a:rPr lang="en-US" dirty="0"/>
              <a:t>Combination of patient identifier and health information</a:t>
            </a:r>
          </a:p>
          <a:p>
            <a:pPr lvl="1"/>
            <a:r>
              <a:rPr lang="en-US" dirty="0"/>
              <a:t>Individually-identifiable (18 identifiers)</a:t>
            </a:r>
          </a:p>
          <a:p>
            <a:pPr lvl="1"/>
            <a:r>
              <a:rPr lang="en-US" dirty="0"/>
              <a:t>Past, present, or future health information</a:t>
            </a:r>
          </a:p>
          <a:p>
            <a:pPr lvl="2"/>
            <a:r>
              <a:rPr lang="en-US" dirty="0"/>
              <a:t>Diagnoses</a:t>
            </a:r>
          </a:p>
          <a:p>
            <a:pPr lvl="2"/>
            <a:r>
              <a:rPr lang="en-US" dirty="0"/>
              <a:t>Treatment information</a:t>
            </a:r>
          </a:p>
          <a:p>
            <a:pPr lvl="2"/>
            <a:r>
              <a:rPr lang="en-US" dirty="0"/>
              <a:t>Medical test results</a:t>
            </a:r>
          </a:p>
          <a:p>
            <a:pPr lvl="2"/>
            <a:r>
              <a:rPr lang="en-US" dirty="0"/>
              <a:t>Prescription information</a:t>
            </a:r>
          </a:p>
          <a:p>
            <a:r>
              <a:rPr lang="en-US" dirty="0"/>
              <a:t>Created, collected, or maintained by a </a:t>
            </a:r>
            <a:r>
              <a:rPr lang="en-US" b="1" dirty="0"/>
              <a:t>covered entity</a:t>
            </a:r>
          </a:p>
          <a:p>
            <a:pPr lvl="1"/>
            <a:r>
              <a:rPr lang="en-US" dirty="0"/>
              <a:t>Healthcare provider, health plan, healthcare data clearinghouse</a:t>
            </a:r>
          </a:p>
          <a:p>
            <a:pPr lvl="1"/>
            <a:r>
              <a:rPr lang="en-US" dirty="0"/>
              <a:t>In provision of healthcare, payment for healthcare, or use in healthcare operations</a:t>
            </a:r>
          </a:p>
          <a:p>
            <a:r>
              <a:rPr lang="en-US" dirty="0"/>
              <a:t>Minimum necessary standard: Use minimal PHI necessary for task</a:t>
            </a:r>
          </a:p>
        </p:txBody>
      </p:sp>
      <p:grpSp>
        <p:nvGrpSpPr>
          <p:cNvPr id="6" name="Group 5">
            <a:extLst>
              <a:ext uri="{FF2B5EF4-FFF2-40B4-BE49-F238E27FC236}">
                <a16:creationId xmlns:a16="http://schemas.microsoft.com/office/drawing/2014/main" id="{8054972E-2656-A945-8C21-DDEA9C70DE5E}"/>
              </a:ext>
            </a:extLst>
          </p:cNvPr>
          <p:cNvGrpSpPr/>
          <p:nvPr/>
        </p:nvGrpSpPr>
        <p:grpSpPr>
          <a:xfrm>
            <a:off x="7652658" y="2288684"/>
            <a:ext cx="1415299" cy="2035629"/>
            <a:chOff x="7652658" y="2351314"/>
            <a:chExt cx="1415299" cy="2438400"/>
          </a:xfrm>
        </p:grpSpPr>
        <p:sp>
          <p:nvSpPr>
            <p:cNvPr id="4" name="Right Brace 3">
              <a:extLst>
                <a:ext uri="{FF2B5EF4-FFF2-40B4-BE49-F238E27FC236}">
                  <a16:creationId xmlns:a16="http://schemas.microsoft.com/office/drawing/2014/main" id="{684739B0-875A-C74B-97E4-87FE2622FEF0}"/>
                </a:ext>
              </a:extLst>
            </p:cNvPr>
            <p:cNvSpPr/>
            <p:nvPr/>
          </p:nvSpPr>
          <p:spPr>
            <a:xfrm>
              <a:off x="7652658" y="2351314"/>
              <a:ext cx="478972" cy="2438400"/>
            </a:xfrm>
            <a:prstGeom prst="rightBrace">
              <a:avLst>
                <a:gd name="adj1" fmla="val 36666"/>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7C740D3-7C2E-9245-B49F-EBBCC2282635}"/>
                </a:ext>
              </a:extLst>
            </p:cNvPr>
            <p:cNvSpPr txBox="1"/>
            <p:nvPr/>
          </p:nvSpPr>
          <p:spPr>
            <a:xfrm>
              <a:off x="8240486" y="3169109"/>
              <a:ext cx="827471" cy="646331"/>
            </a:xfrm>
            <a:prstGeom prst="rect">
              <a:avLst/>
            </a:prstGeom>
            <a:noFill/>
          </p:spPr>
          <p:txBody>
            <a:bodyPr wrap="none" rtlCol="0">
              <a:spAutoFit/>
            </a:bodyPr>
            <a:lstStyle/>
            <a:p>
              <a:r>
                <a:rPr lang="en-US" sz="3600" dirty="0"/>
                <a:t>PHI</a:t>
              </a:r>
            </a:p>
          </p:txBody>
        </p:sp>
      </p:grpSp>
      <p:pic>
        <p:nvPicPr>
          <p:cNvPr id="8" name="Picture 7">
            <a:extLst>
              <a:ext uri="{FF2B5EF4-FFF2-40B4-BE49-F238E27FC236}">
                <a16:creationId xmlns:a16="http://schemas.microsoft.com/office/drawing/2014/main" id="{349CBC0A-1C64-4EDC-C0C4-76052F3B63C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67406" y="318799"/>
            <a:ext cx="1418214" cy="1418214"/>
          </a:xfrm>
          <a:prstGeom prst="rect">
            <a:avLst/>
          </a:prstGeom>
        </p:spPr>
      </p:pic>
    </p:spTree>
    <p:extLst>
      <p:ext uri="{BB962C8B-B14F-4D97-AF65-F5344CB8AC3E}">
        <p14:creationId xmlns:p14="http://schemas.microsoft.com/office/powerpoint/2010/main" val="17372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5318-A765-594C-8FD1-10239E7AA2C0}"/>
              </a:ext>
            </a:extLst>
          </p:cNvPr>
          <p:cNvSpPr>
            <a:spLocks noGrp="1"/>
          </p:cNvSpPr>
          <p:nvPr>
            <p:ph type="title"/>
          </p:nvPr>
        </p:nvSpPr>
        <p:spPr/>
        <p:txBody>
          <a:bodyPr/>
          <a:lstStyle/>
          <a:p>
            <a:r>
              <a:rPr lang="en-US" b="1"/>
              <a:t>Data deidentification</a:t>
            </a:r>
          </a:p>
        </p:txBody>
      </p:sp>
      <p:sp>
        <p:nvSpPr>
          <p:cNvPr id="3" name="Content Placeholder 2">
            <a:extLst>
              <a:ext uri="{FF2B5EF4-FFF2-40B4-BE49-F238E27FC236}">
                <a16:creationId xmlns:a16="http://schemas.microsoft.com/office/drawing/2014/main" id="{FE838A87-AE90-E149-AA81-2AF93519388E}"/>
              </a:ext>
            </a:extLst>
          </p:cNvPr>
          <p:cNvSpPr>
            <a:spLocks noGrp="1"/>
          </p:cNvSpPr>
          <p:nvPr>
            <p:ph idx="1"/>
          </p:nvPr>
        </p:nvSpPr>
        <p:spPr>
          <a:xfrm>
            <a:off x="838199" y="1673228"/>
            <a:ext cx="10722429" cy="5032375"/>
          </a:xfrm>
        </p:spPr>
        <p:txBody>
          <a:bodyPr>
            <a:normAutofit/>
          </a:bodyPr>
          <a:lstStyle/>
          <a:p>
            <a:r>
              <a:rPr lang="en-US" dirty="0"/>
              <a:t>If fully </a:t>
            </a:r>
            <a:r>
              <a:rPr lang="en-US" dirty="0" err="1"/>
              <a:t>deidentified</a:t>
            </a:r>
            <a:r>
              <a:rPr lang="en-US" dirty="0"/>
              <a:t>, data is no longer PHI</a:t>
            </a:r>
          </a:p>
          <a:p>
            <a:pPr lvl="1"/>
            <a:r>
              <a:rPr lang="en-US" dirty="0"/>
              <a:t>Demonstrate statistically that data cannot practically be re-identified</a:t>
            </a:r>
          </a:p>
          <a:p>
            <a:pPr lvl="1"/>
            <a:r>
              <a:rPr lang="en-US" dirty="0"/>
              <a:t>Or: “Safe Harbor” – Remove 18 types of identifying information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Limited data set</a:t>
            </a:r>
          </a:p>
          <a:p>
            <a:pPr lvl="1"/>
            <a:r>
              <a:rPr lang="en-US" dirty="0"/>
              <a:t>Can include exact dates, city, state, zip code, exact age</a:t>
            </a:r>
          </a:p>
          <a:p>
            <a:pPr lvl="1"/>
            <a:r>
              <a:rPr lang="en-US" dirty="0"/>
              <a:t>Counts as PHI and requires a data use agreement and IRB approval (if research)</a:t>
            </a:r>
          </a:p>
          <a:p>
            <a:pPr lvl="2"/>
            <a:endParaRPr lang="en-US" dirty="0"/>
          </a:p>
        </p:txBody>
      </p:sp>
      <p:graphicFrame>
        <p:nvGraphicFramePr>
          <p:cNvPr id="4" name="Table 4">
            <a:extLst>
              <a:ext uri="{FF2B5EF4-FFF2-40B4-BE49-F238E27FC236}">
                <a16:creationId xmlns:a16="http://schemas.microsoft.com/office/drawing/2014/main" id="{0DEAEA75-86E3-7441-9B4A-2E5D2D741001}"/>
              </a:ext>
            </a:extLst>
          </p:cNvPr>
          <p:cNvGraphicFramePr>
            <a:graphicFrameLocks noGrp="1"/>
          </p:cNvGraphicFramePr>
          <p:nvPr>
            <p:extLst>
              <p:ext uri="{D42A27DB-BD31-4B8C-83A1-F6EECF244321}">
                <p14:modId xmlns:p14="http://schemas.microsoft.com/office/powerpoint/2010/main" val="1594759508"/>
              </p:ext>
            </p:extLst>
          </p:nvPr>
        </p:nvGraphicFramePr>
        <p:xfrm>
          <a:off x="1661885" y="2944361"/>
          <a:ext cx="8973457" cy="2225040"/>
        </p:xfrm>
        <a:graphic>
          <a:graphicData uri="http://schemas.openxmlformats.org/drawingml/2006/table">
            <a:tbl>
              <a:tblPr firstRow="1" bandRow="1">
                <a:tableStyleId>{22838BEF-8BB2-4498-84A7-C5851F593DF1}</a:tableStyleId>
              </a:tblPr>
              <a:tblGrid>
                <a:gridCol w="3192197">
                  <a:extLst>
                    <a:ext uri="{9D8B030D-6E8A-4147-A177-3AD203B41FA5}">
                      <a16:colId xmlns:a16="http://schemas.microsoft.com/office/drawing/2014/main" val="3848626499"/>
                    </a:ext>
                  </a:extLst>
                </a:gridCol>
                <a:gridCol w="2406689">
                  <a:extLst>
                    <a:ext uri="{9D8B030D-6E8A-4147-A177-3AD203B41FA5}">
                      <a16:colId xmlns:a16="http://schemas.microsoft.com/office/drawing/2014/main" val="644812088"/>
                    </a:ext>
                  </a:extLst>
                </a:gridCol>
                <a:gridCol w="3374571">
                  <a:extLst>
                    <a:ext uri="{9D8B030D-6E8A-4147-A177-3AD203B41FA5}">
                      <a16:colId xmlns:a16="http://schemas.microsoft.com/office/drawing/2014/main" val="1928099374"/>
                    </a:ext>
                  </a:extLst>
                </a:gridCol>
              </a:tblGrid>
              <a:tr h="370840">
                <a:tc>
                  <a:txBody>
                    <a:bodyPr/>
                    <a:lstStyle/>
                    <a:p>
                      <a:r>
                        <a:rPr lang="en-US" b="0"/>
                        <a:t>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Address (&lt; state)</a:t>
                      </a:r>
                    </a:p>
                  </a:txBody>
                  <a:tcPr/>
                </a:tc>
                <a:tc>
                  <a:txBody>
                    <a:bodyPr/>
                    <a:lstStyle/>
                    <a:p>
                      <a:r>
                        <a:rPr lang="en-US" b="0"/>
                        <a:t>Dates (birth, service, etc.) &lt; year*</a:t>
                      </a:r>
                    </a:p>
                  </a:txBody>
                  <a:tcPr/>
                </a:tc>
                <a:extLst>
                  <a:ext uri="{0D108BD9-81ED-4DB2-BD59-A6C34878D82A}">
                    <a16:rowId xmlns:a16="http://schemas.microsoft.com/office/drawing/2014/main" val="127609812"/>
                  </a:ext>
                </a:extLst>
              </a:tr>
              <a:tr h="370840">
                <a:tc>
                  <a:txBody>
                    <a:bodyPr/>
                    <a:lstStyle/>
                    <a:p>
                      <a:r>
                        <a:rPr lang="en-US"/>
                        <a:t>Telephone numbers</a:t>
                      </a:r>
                    </a:p>
                  </a:txBody>
                  <a:tcPr/>
                </a:tc>
                <a:tc>
                  <a:txBody>
                    <a:bodyPr/>
                    <a:lstStyle/>
                    <a:p>
                      <a:r>
                        <a:rPr lang="en-US"/>
                        <a:t>Fax numbers</a:t>
                      </a:r>
                    </a:p>
                  </a:txBody>
                  <a:tcPr/>
                </a:tc>
                <a:tc>
                  <a:txBody>
                    <a:bodyPr/>
                    <a:lstStyle/>
                    <a:p>
                      <a:r>
                        <a:rPr lang="en-US"/>
                        <a:t>Email addresses</a:t>
                      </a:r>
                    </a:p>
                  </a:txBody>
                  <a:tcPr/>
                </a:tc>
                <a:extLst>
                  <a:ext uri="{0D108BD9-81ED-4DB2-BD59-A6C34878D82A}">
                    <a16:rowId xmlns:a16="http://schemas.microsoft.com/office/drawing/2014/main" val="1036869063"/>
                  </a:ext>
                </a:extLst>
              </a:tr>
              <a:tr h="370840">
                <a:tc>
                  <a:txBody>
                    <a:bodyPr/>
                    <a:lstStyle/>
                    <a:p>
                      <a:r>
                        <a:rPr lang="en-US"/>
                        <a:t>Soc sec number</a:t>
                      </a:r>
                    </a:p>
                  </a:txBody>
                  <a:tcPr/>
                </a:tc>
                <a:tc>
                  <a:txBody>
                    <a:bodyPr/>
                    <a:lstStyle/>
                    <a:p>
                      <a:r>
                        <a:rPr lang="en-US"/>
                        <a:t>MRN</a:t>
                      </a:r>
                    </a:p>
                  </a:txBody>
                  <a:tcPr/>
                </a:tc>
                <a:tc>
                  <a:txBody>
                    <a:bodyPr/>
                    <a:lstStyle/>
                    <a:p>
                      <a:r>
                        <a:rPr lang="en-US"/>
                        <a:t>Health plan number</a:t>
                      </a:r>
                    </a:p>
                  </a:txBody>
                  <a:tcPr/>
                </a:tc>
                <a:extLst>
                  <a:ext uri="{0D108BD9-81ED-4DB2-BD59-A6C34878D82A}">
                    <a16:rowId xmlns:a16="http://schemas.microsoft.com/office/drawing/2014/main" val="2483526316"/>
                  </a:ext>
                </a:extLst>
              </a:tr>
              <a:tr h="370840">
                <a:tc>
                  <a:txBody>
                    <a:bodyPr/>
                    <a:lstStyle/>
                    <a:p>
                      <a:r>
                        <a:rPr lang="en-US"/>
                        <a:t>Account numbers</a:t>
                      </a:r>
                    </a:p>
                  </a:txBody>
                  <a:tcPr/>
                </a:tc>
                <a:tc>
                  <a:txBody>
                    <a:bodyPr/>
                    <a:lstStyle/>
                    <a:p>
                      <a:r>
                        <a:rPr lang="en-US"/>
                        <a:t>License or cert. number</a:t>
                      </a:r>
                    </a:p>
                  </a:txBody>
                  <a:tcPr/>
                </a:tc>
                <a:tc>
                  <a:txBody>
                    <a:bodyPr/>
                    <a:lstStyle/>
                    <a:p>
                      <a:r>
                        <a:rPr lang="en-US"/>
                        <a:t>Vehicle identifiers</a:t>
                      </a:r>
                    </a:p>
                  </a:txBody>
                  <a:tcPr/>
                </a:tc>
                <a:extLst>
                  <a:ext uri="{0D108BD9-81ED-4DB2-BD59-A6C34878D82A}">
                    <a16:rowId xmlns:a16="http://schemas.microsoft.com/office/drawing/2014/main" val="798161832"/>
                  </a:ext>
                </a:extLst>
              </a:tr>
              <a:tr h="370840">
                <a:tc>
                  <a:txBody>
                    <a:bodyPr/>
                    <a:lstStyle/>
                    <a:p>
                      <a:r>
                        <a:rPr lang="en-US"/>
                        <a:t>Device identifiers</a:t>
                      </a:r>
                    </a:p>
                  </a:txBody>
                  <a:tcPr/>
                </a:tc>
                <a:tc>
                  <a:txBody>
                    <a:bodyPr/>
                    <a:lstStyle/>
                    <a:p>
                      <a:r>
                        <a:rPr lang="en-US"/>
                        <a:t>Web URLs</a:t>
                      </a:r>
                    </a:p>
                  </a:txBody>
                  <a:tcPr/>
                </a:tc>
                <a:tc>
                  <a:txBody>
                    <a:bodyPr/>
                    <a:lstStyle/>
                    <a:p>
                      <a:r>
                        <a:rPr lang="en-US"/>
                        <a:t>IP addresses</a:t>
                      </a:r>
                    </a:p>
                  </a:txBody>
                  <a:tcPr/>
                </a:tc>
                <a:extLst>
                  <a:ext uri="{0D108BD9-81ED-4DB2-BD59-A6C34878D82A}">
                    <a16:rowId xmlns:a16="http://schemas.microsoft.com/office/drawing/2014/main" val="349779759"/>
                  </a:ext>
                </a:extLst>
              </a:tr>
              <a:tr h="370840">
                <a:tc>
                  <a:txBody>
                    <a:bodyPr/>
                    <a:lstStyle/>
                    <a:p>
                      <a:r>
                        <a:rPr lang="en-US"/>
                        <a:t>Finger/voiceprints &amp; recordings</a:t>
                      </a:r>
                    </a:p>
                  </a:txBody>
                  <a:tcPr/>
                </a:tc>
                <a:tc>
                  <a:txBody>
                    <a:bodyPr/>
                    <a:lstStyle/>
                    <a:p>
                      <a:r>
                        <a:rPr lang="en-US"/>
                        <a:t>Photographs</a:t>
                      </a:r>
                    </a:p>
                  </a:txBody>
                  <a:tcPr/>
                </a:tc>
                <a:tc>
                  <a:txBody>
                    <a:bodyPr/>
                    <a:lstStyle/>
                    <a:p>
                      <a:r>
                        <a:rPr lang="en-US"/>
                        <a:t>Any other unique ID</a:t>
                      </a:r>
                    </a:p>
                  </a:txBody>
                  <a:tcPr/>
                </a:tc>
                <a:extLst>
                  <a:ext uri="{0D108BD9-81ED-4DB2-BD59-A6C34878D82A}">
                    <a16:rowId xmlns:a16="http://schemas.microsoft.com/office/drawing/2014/main" val="574950976"/>
                  </a:ext>
                </a:extLst>
              </a:tr>
            </a:tbl>
          </a:graphicData>
        </a:graphic>
      </p:graphicFrame>
      <p:sp>
        <p:nvSpPr>
          <p:cNvPr id="5" name="TextBox 4">
            <a:extLst>
              <a:ext uri="{FF2B5EF4-FFF2-40B4-BE49-F238E27FC236}">
                <a16:creationId xmlns:a16="http://schemas.microsoft.com/office/drawing/2014/main" id="{761A6D22-835D-A64B-AC22-A8FEA769D2FE}"/>
              </a:ext>
            </a:extLst>
          </p:cNvPr>
          <p:cNvSpPr txBox="1"/>
          <p:nvPr/>
        </p:nvSpPr>
        <p:spPr>
          <a:xfrm>
            <a:off x="8175171" y="5169401"/>
            <a:ext cx="2460171" cy="338554"/>
          </a:xfrm>
          <a:prstGeom prst="rect">
            <a:avLst/>
          </a:prstGeom>
          <a:noFill/>
        </p:spPr>
        <p:txBody>
          <a:bodyPr wrap="square" rtlCol="0">
            <a:spAutoFit/>
          </a:bodyPr>
          <a:lstStyle/>
          <a:p>
            <a:pPr algn="r"/>
            <a:r>
              <a:rPr lang="en-US" sz="1600"/>
              <a:t>*No age in years if &gt; 89</a:t>
            </a:r>
          </a:p>
        </p:txBody>
      </p:sp>
      <p:pic>
        <p:nvPicPr>
          <p:cNvPr id="7" name="Picture 6">
            <a:extLst>
              <a:ext uri="{FF2B5EF4-FFF2-40B4-BE49-F238E27FC236}">
                <a16:creationId xmlns:a16="http://schemas.microsoft.com/office/drawing/2014/main" id="{188DE5A7-57BF-1E6E-0415-B7E931815FA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13414" y="304301"/>
            <a:ext cx="1323474" cy="1323474"/>
          </a:xfrm>
          <a:prstGeom prst="rect">
            <a:avLst/>
          </a:prstGeom>
        </p:spPr>
      </p:pic>
    </p:spTree>
    <p:extLst>
      <p:ext uri="{BB962C8B-B14F-4D97-AF65-F5344CB8AC3E}">
        <p14:creationId xmlns:p14="http://schemas.microsoft.com/office/powerpoint/2010/main" val="350334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62B9-7E9F-4ED3-9602-D5143EF6FB65}"/>
              </a:ext>
            </a:extLst>
          </p:cNvPr>
          <p:cNvSpPr>
            <a:spLocks noGrp="1"/>
          </p:cNvSpPr>
          <p:nvPr>
            <p:ph type="title"/>
          </p:nvPr>
        </p:nvSpPr>
        <p:spPr/>
        <p:txBody>
          <a:bodyPr/>
          <a:lstStyle/>
          <a:p>
            <a:r>
              <a:rPr lang="en-US" b="1" dirty="0" err="1"/>
              <a:t>Deidentified</a:t>
            </a:r>
            <a:r>
              <a:rPr lang="en-US" b="1" dirty="0"/>
              <a:t> data can be </a:t>
            </a:r>
            <a:r>
              <a:rPr lang="en-US" b="1" dirty="0" err="1"/>
              <a:t>reidentified</a:t>
            </a:r>
            <a:endParaRPr lang="en-US" b="1" dirty="0"/>
          </a:p>
        </p:txBody>
      </p:sp>
      <p:sp>
        <p:nvSpPr>
          <p:cNvPr id="3" name="Content Placeholder 2">
            <a:extLst>
              <a:ext uri="{FF2B5EF4-FFF2-40B4-BE49-F238E27FC236}">
                <a16:creationId xmlns:a16="http://schemas.microsoft.com/office/drawing/2014/main" id="{3A82051A-EFDB-4BFE-85C0-236A36F061C0}"/>
              </a:ext>
            </a:extLst>
          </p:cNvPr>
          <p:cNvSpPr>
            <a:spLocks noGrp="1"/>
          </p:cNvSpPr>
          <p:nvPr>
            <p:ph idx="1"/>
          </p:nvPr>
        </p:nvSpPr>
        <p:spPr>
          <a:xfrm>
            <a:off x="838200" y="1825625"/>
            <a:ext cx="10515600" cy="4172404"/>
          </a:xfrm>
        </p:spPr>
        <p:txBody>
          <a:bodyPr>
            <a:normAutofit/>
          </a:bodyPr>
          <a:lstStyle/>
          <a:p>
            <a:r>
              <a:rPr lang="en-US" dirty="0"/>
              <a:t>Rocher et al, 2019</a:t>
            </a:r>
          </a:p>
          <a:p>
            <a:pPr lvl="1"/>
            <a:r>
              <a:rPr lang="en-US" dirty="0"/>
              <a:t>Fifteen demographic attributes not including HIPAA identifiers can be used to identify 99.98% of Americans in any dataset</a:t>
            </a:r>
          </a:p>
          <a:p>
            <a:r>
              <a:rPr lang="en-US" dirty="0"/>
              <a:t>Magee, 2022</a:t>
            </a:r>
          </a:p>
          <a:p>
            <a:pPr lvl="1"/>
            <a:r>
              <a:rPr lang="en-US" dirty="0"/>
              <a:t>Clinical records from </a:t>
            </a:r>
            <a:r>
              <a:rPr lang="en-US" dirty="0" err="1"/>
              <a:t>MedicaLogic</a:t>
            </a:r>
            <a:r>
              <a:rPr lang="en-US" dirty="0"/>
              <a:t> were de-identified, sold to Quintiles, then merged with data from MarketScan to reidentify the records with 95% accuracy</a:t>
            </a:r>
          </a:p>
          <a:p>
            <a:r>
              <a:rPr lang="en-US" dirty="0"/>
              <a:t>Alternatives to patient level data</a:t>
            </a:r>
          </a:p>
          <a:p>
            <a:pPr lvl="1"/>
            <a:r>
              <a:rPr lang="en-US" dirty="0"/>
              <a:t>Aggregated data: Partially calculated to protect individual patient data</a:t>
            </a:r>
          </a:p>
          <a:p>
            <a:pPr lvl="1"/>
            <a:r>
              <a:rPr lang="en-US" dirty="0"/>
              <a:t>Synthetic data with the aggregate characteristics of real data</a:t>
            </a:r>
          </a:p>
        </p:txBody>
      </p:sp>
      <p:pic>
        <p:nvPicPr>
          <p:cNvPr id="5" name="Picture 4">
            <a:extLst>
              <a:ext uri="{FF2B5EF4-FFF2-40B4-BE49-F238E27FC236}">
                <a16:creationId xmlns:a16="http://schemas.microsoft.com/office/drawing/2014/main" id="{7B427437-B5FA-F3C2-B07A-67028E39DF4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10520" y="255240"/>
            <a:ext cx="1325563" cy="1325563"/>
          </a:xfrm>
          <a:prstGeom prst="rect">
            <a:avLst/>
          </a:prstGeom>
        </p:spPr>
      </p:pic>
      <p:sp>
        <p:nvSpPr>
          <p:cNvPr id="4" name="TextBox 3">
            <a:extLst>
              <a:ext uri="{FF2B5EF4-FFF2-40B4-BE49-F238E27FC236}">
                <a16:creationId xmlns:a16="http://schemas.microsoft.com/office/drawing/2014/main" id="{43084E72-13F7-4AA9-EF5A-16429B3648D6}"/>
              </a:ext>
            </a:extLst>
          </p:cNvPr>
          <p:cNvSpPr txBox="1"/>
          <p:nvPr/>
        </p:nvSpPr>
        <p:spPr>
          <a:xfrm>
            <a:off x="1724297" y="6013224"/>
            <a:ext cx="8795657"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effectLst/>
              </a:rPr>
              <a:t>Rocher L, </a:t>
            </a:r>
            <a:r>
              <a:rPr lang="en-US" sz="1200" dirty="0" err="1">
                <a:effectLst/>
              </a:rPr>
              <a:t>Hendrickx</a:t>
            </a:r>
            <a:r>
              <a:rPr lang="en-US" sz="1200" dirty="0">
                <a:effectLst/>
              </a:rPr>
              <a:t> JM, de </a:t>
            </a:r>
            <a:r>
              <a:rPr lang="en-US" sz="1200" dirty="0" err="1">
                <a:effectLst/>
              </a:rPr>
              <a:t>Montjoye</a:t>
            </a:r>
            <a:r>
              <a:rPr lang="en-US" sz="1200" dirty="0">
                <a:effectLst/>
              </a:rPr>
              <a:t> YA. Estimating the success of re-identifications in incomplete datasets using generative models. </a:t>
            </a:r>
            <a:r>
              <a:rPr lang="en-US" sz="1200" i="1" dirty="0">
                <a:effectLst/>
              </a:rPr>
              <a:t>Nat </a:t>
            </a:r>
            <a:r>
              <a:rPr lang="en-US" sz="1200" i="1" dirty="0" err="1">
                <a:effectLst/>
              </a:rPr>
              <a:t>Commun</a:t>
            </a:r>
            <a:r>
              <a:rPr lang="en-US" sz="1200" dirty="0">
                <a:effectLst/>
              </a:rPr>
              <a:t>. 2019;10(1):3069. doi:</a:t>
            </a:r>
            <a:r>
              <a:rPr lang="en-US" sz="1200" dirty="0">
                <a:effectLst/>
                <a:hlinkClick r:id="rId3"/>
              </a:rPr>
              <a:t>10.1038/s41467-019-10933-3</a:t>
            </a:r>
            <a:endParaRPr lang="en-US" sz="1200" dirty="0">
              <a:effectLst/>
            </a:endParaRPr>
          </a:p>
          <a:p>
            <a:pPr marL="171450" indent="-171450">
              <a:buFont typeface="Arial" panose="020B0604020202020204" pitchFamily="34" charset="0"/>
              <a:buChar char="•"/>
            </a:pPr>
            <a:r>
              <a:rPr lang="en-US" sz="1200" dirty="0"/>
              <a:t>Magee M. </a:t>
            </a:r>
            <a:r>
              <a:rPr lang="en-US" sz="1200" dirty="0">
                <a:hlinkClick r:id="rId4"/>
              </a:rPr>
              <a:t>Defanging HIPAA: How your de-identified data was re-identified for profit.</a:t>
            </a:r>
            <a:r>
              <a:rPr lang="en-US" sz="1200" dirty="0"/>
              <a:t> The Healthcare Blog 2022. </a:t>
            </a:r>
            <a:endParaRPr lang="en-US" sz="1200" dirty="0">
              <a:effectLst/>
            </a:endParaRPr>
          </a:p>
        </p:txBody>
      </p:sp>
    </p:spTree>
    <p:extLst>
      <p:ext uri="{BB962C8B-B14F-4D97-AF65-F5344CB8AC3E}">
        <p14:creationId xmlns:p14="http://schemas.microsoft.com/office/powerpoint/2010/main" val="191561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DBB8-203D-774F-9259-941A6C674EDF}"/>
              </a:ext>
            </a:extLst>
          </p:cNvPr>
          <p:cNvSpPr>
            <a:spLocks noGrp="1"/>
          </p:cNvSpPr>
          <p:nvPr>
            <p:ph type="title"/>
          </p:nvPr>
        </p:nvSpPr>
        <p:spPr/>
        <p:txBody>
          <a:bodyPr/>
          <a:lstStyle/>
          <a:p>
            <a:r>
              <a:rPr lang="en-US" b="1" dirty="0"/>
              <a:t>HIPAA security and breach notification rules</a:t>
            </a:r>
          </a:p>
        </p:txBody>
      </p:sp>
      <p:sp>
        <p:nvSpPr>
          <p:cNvPr id="3" name="Content Placeholder 2">
            <a:extLst>
              <a:ext uri="{FF2B5EF4-FFF2-40B4-BE49-F238E27FC236}">
                <a16:creationId xmlns:a16="http://schemas.microsoft.com/office/drawing/2014/main" id="{287828B1-8EE6-564C-9709-3FB40F948764}"/>
              </a:ext>
            </a:extLst>
          </p:cNvPr>
          <p:cNvSpPr>
            <a:spLocks noGrp="1"/>
          </p:cNvSpPr>
          <p:nvPr>
            <p:ph idx="1"/>
          </p:nvPr>
        </p:nvSpPr>
        <p:spPr>
          <a:xfrm>
            <a:off x="838200" y="1825625"/>
            <a:ext cx="10515600" cy="4667250"/>
          </a:xfrm>
        </p:spPr>
        <p:txBody>
          <a:bodyPr>
            <a:normAutofit fontScale="70000" lnSpcReduction="20000"/>
          </a:bodyPr>
          <a:lstStyle/>
          <a:p>
            <a:pPr>
              <a:lnSpc>
                <a:spcPct val="120000"/>
              </a:lnSpc>
            </a:pPr>
            <a:r>
              <a:rPr lang="en-US" dirty="0"/>
              <a:t>Applies to PHI that a covered entity creates, receives, and transmits </a:t>
            </a:r>
            <a:r>
              <a:rPr lang="en-US" b="1" dirty="0"/>
              <a:t>electronically</a:t>
            </a:r>
          </a:p>
          <a:p>
            <a:pPr>
              <a:lnSpc>
                <a:spcPct val="120000"/>
              </a:lnSpc>
            </a:pPr>
            <a:r>
              <a:rPr lang="en-US" dirty="0"/>
              <a:t>General responsibilities</a:t>
            </a:r>
          </a:p>
          <a:p>
            <a:pPr lvl="1">
              <a:lnSpc>
                <a:spcPct val="120000"/>
              </a:lnSpc>
            </a:pPr>
            <a:r>
              <a:rPr lang="en-US" dirty="0"/>
              <a:t>Ensure confidentiality, integrity, and availability of the data</a:t>
            </a:r>
          </a:p>
          <a:p>
            <a:pPr lvl="1">
              <a:lnSpc>
                <a:spcPct val="120000"/>
              </a:lnSpc>
            </a:pPr>
            <a:r>
              <a:rPr lang="en-US" dirty="0"/>
              <a:t>Identify and protect against foreseeable threats and improper use or disclosure</a:t>
            </a:r>
          </a:p>
          <a:p>
            <a:pPr lvl="1">
              <a:lnSpc>
                <a:spcPct val="120000"/>
              </a:lnSpc>
            </a:pPr>
            <a:r>
              <a:rPr lang="en-US" dirty="0"/>
              <a:t>Ensure compliance by workforce training and management</a:t>
            </a:r>
          </a:p>
          <a:p>
            <a:pPr lvl="1">
              <a:lnSpc>
                <a:spcPct val="120000"/>
              </a:lnSpc>
            </a:pPr>
            <a:r>
              <a:rPr lang="en-US" dirty="0"/>
              <a:t>Security management process &amp; security personnel; risk analysis and periodic reassessment</a:t>
            </a:r>
          </a:p>
          <a:p>
            <a:pPr>
              <a:lnSpc>
                <a:spcPct val="120000"/>
              </a:lnSpc>
            </a:pPr>
            <a:r>
              <a:rPr lang="en-US" dirty="0"/>
              <a:t>Required safeguards</a:t>
            </a:r>
          </a:p>
          <a:p>
            <a:pPr lvl="1">
              <a:lnSpc>
                <a:spcPct val="120000"/>
              </a:lnSpc>
            </a:pPr>
            <a:r>
              <a:rPr lang="en-US" dirty="0"/>
              <a:t>Physical security of devices</a:t>
            </a:r>
          </a:p>
          <a:p>
            <a:pPr lvl="1">
              <a:lnSpc>
                <a:spcPct val="120000"/>
              </a:lnSpc>
            </a:pPr>
            <a:r>
              <a:rPr lang="en-US" dirty="0"/>
              <a:t>Access control and usage audit</a:t>
            </a:r>
          </a:p>
          <a:p>
            <a:pPr lvl="1">
              <a:lnSpc>
                <a:spcPct val="120000"/>
              </a:lnSpc>
            </a:pPr>
            <a:r>
              <a:rPr lang="en-US" dirty="0"/>
              <a:t>Data integrity control (protect against malicious or inadvertent modification/deletion)</a:t>
            </a:r>
          </a:p>
          <a:p>
            <a:pPr lvl="1">
              <a:lnSpc>
                <a:spcPct val="120000"/>
              </a:lnSpc>
            </a:pPr>
            <a:r>
              <a:rPr lang="en-US" dirty="0"/>
              <a:t>Transmission security</a:t>
            </a:r>
          </a:p>
          <a:p>
            <a:pPr>
              <a:lnSpc>
                <a:spcPct val="120000"/>
              </a:lnSpc>
            </a:pPr>
            <a:r>
              <a:rPr lang="en-US" dirty="0"/>
              <a:t>Breach (inappropriate disclosure) notification</a:t>
            </a:r>
          </a:p>
          <a:p>
            <a:pPr lvl="1">
              <a:lnSpc>
                <a:spcPct val="120000"/>
              </a:lnSpc>
            </a:pPr>
            <a:r>
              <a:rPr lang="en-US" dirty="0"/>
              <a:t>Report breaches to affected individuals, HHS (annually if &lt; 500 patients, 60 d if &gt; 500), media if &gt; 500</a:t>
            </a:r>
          </a:p>
        </p:txBody>
      </p:sp>
    </p:spTree>
    <p:extLst>
      <p:ext uri="{BB962C8B-B14F-4D97-AF65-F5344CB8AC3E}">
        <p14:creationId xmlns:p14="http://schemas.microsoft.com/office/powerpoint/2010/main" val="370691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1EB5-EE62-9141-80F2-20E6BCBB99FB}"/>
              </a:ext>
            </a:extLst>
          </p:cNvPr>
          <p:cNvSpPr>
            <a:spLocks noGrp="1"/>
          </p:cNvSpPr>
          <p:nvPr>
            <p:ph type="title"/>
          </p:nvPr>
        </p:nvSpPr>
        <p:spPr/>
        <p:txBody>
          <a:bodyPr/>
          <a:lstStyle/>
          <a:p>
            <a:r>
              <a:rPr lang="en-US" b="1"/>
              <a:t>Business associate and data use agreements</a:t>
            </a:r>
          </a:p>
        </p:txBody>
      </p:sp>
      <p:sp>
        <p:nvSpPr>
          <p:cNvPr id="3" name="Content Placeholder 2">
            <a:extLst>
              <a:ext uri="{FF2B5EF4-FFF2-40B4-BE49-F238E27FC236}">
                <a16:creationId xmlns:a16="http://schemas.microsoft.com/office/drawing/2014/main" id="{FC4FD771-AAA0-3145-99EC-3DCF484C8E21}"/>
              </a:ext>
            </a:extLst>
          </p:cNvPr>
          <p:cNvSpPr>
            <a:spLocks noGrp="1"/>
          </p:cNvSpPr>
          <p:nvPr>
            <p:ph idx="1"/>
          </p:nvPr>
        </p:nvSpPr>
        <p:spPr>
          <a:xfrm>
            <a:off x="838200" y="1825624"/>
            <a:ext cx="10515600" cy="4803775"/>
          </a:xfrm>
        </p:spPr>
        <p:txBody>
          <a:bodyPr>
            <a:normAutofit fontScale="92500" lnSpcReduction="10000"/>
          </a:bodyPr>
          <a:lstStyle/>
          <a:p>
            <a:pPr>
              <a:lnSpc>
                <a:spcPct val="110000"/>
              </a:lnSpc>
            </a:pPr>
            <a:r>
              <a:rPr lang="en-US" dirty="0"/>
              <a:t>Non-covered entities that can see PHI while carrying out work for the covered entity (BAA) or medical research (DUA)</a:t>
            </a:r>
          </a:p>
          <a:p>
            <a:pPr>
              <a:lnSpc>
                <a:spcPct val="110000"/>
              </a:lnSpc>
            </a:pPr>
            <a:r>
              <a:rPr lang="en-US" dirty="0"/>
              <a:t>Contract related to use of data that specify:</a:t>
            </a:r>
          </a:p>
          <a:p>
            <a:pPr lvl="1">
              <a:lnSpc>
                <a:spcPct val="110000"/>
              </a:lnSpc>
            </a:pPr>
            <a:r>
              <a:rPr lang="en-US" dirty="0"/>
              <a:t>Permitted uses and disclosures of the data</a:t>
            </a:r>
          </a:p>
          <a:p>
            <a:pPr lvl="1">
              <a:lnSpc>
                <a:spcPct val="110000"/>
              </a:lnSpc>
            </a:pPr>
            <a:r>
              <a:rPr lang="en-US" dirty="0"/>
              <a:t>Who may see and use the data</a:t>
            </a:r>
          </a:p>
          <a:p>
            <a:pPr lvl="1">
              <a:lnSpc>
                <a:spcPct val="110000"/>
              </a:lnSpc>
            </a:pPr>
            <a:r>
              <a:rPr lang="en-US" dirty="0"/>
              <a:t>Prohibition against other disclosures or uses of the data</a:t>
            </a:r>
          </a:p>
          <a:p>
            <a:pPr lvl="1">
              <a:lnSpc>
                <a:spcPct val="110000"/>
              </a:lnSpc>
            </a:pPr>
            <a:r>
              <a:rPr lang="en-US" dirty="0"/>
              <a:t>Requirement for data security safeguards c/w HIPAA</a:t>
            </a:r>
          </a:p>
          <a:p>
            <a:pPr lvl="1">
              <a:lnSpc>
                <a:spcPct val="110000"/>
              </a:lnSpc>
            </a:pPr>
            <a:r>
              <a:rPr lang="en-US" dirty="0"/>
              <a:t>Requirement for reporting any breaches</a:t>
            </a:r>
          </a:p>
          <a:p>
            <a:pPr lvl="1">
              <a:lnSpc>
                <a:spcPct val="110000"/>
              </a:lnSpc>
            </a:pPr>
            <a:r>
              <a:rPr lang="en-US" dirty="0"/>
              <a:t>Requirement for subcontractors or other agents to agree to the same terms</a:t>
            </a:r>
          </a:p>
          <a:p>
            <a:pPr lvl="1">
              <a:lnSpc>
                <a:spcPct val="110000"/>
              </a:lnSpc>
            </a:pPr>
            <a:r>
              <a:rPr lang="en-US" dirty="0"/>
              <a:t>Prohibition against re-identification (if limited data set) or contacting individuals</a:t>
            </a:r>
          </a:p>
          <a:p>
            <a:pPr>
              <a:lnSpc>
                <a:spcPct val="110000"/>
              </a:lnSpc>
            </a:pPr>
            <a:r>
              <a:rPr lang="en-US" dirty="0"/>
              <a:t>Examples: Analyzer, middleware, LIS vendors; consultants; scientists</a:t>
            </a:r>
          </a:p>
          <a:p>
            <a:pPr lvl="1">
              <a:lnSpc>
                <a:spcPct val="110000"/>
              </a:lnSpc>
            </a:pPr>
            <a:endParaRPr lang="en-US" dirty="0"/>
          </a:p>
        </p:txBody>
      </p:sp>
      <p:pic>
        <p:nvPicPr>
          <p:cNvPr id="7" name="Picture 6">
            <a:extLst>
              <a:ext uri="{FF2B5EF4-FFF2-40B4-BE49-F238E27FC236}">
                <a16:creationId xmlns:a16="http://schemas.microsoft.com/office/drawing/2014/main" id="{A494DFDF-F8D6-9E3C-0774-F6A21BC0BAF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6135" y="2811224"/>
            <a:ext cx="1949711" cy="1949711"/>
          </a:xfrm>
          <a:prstGeom prst="rect">
            <a:avLst/>
          </a:prstGeom>
        </p:spPr>
      </p:pic>
    </p:spTree>
    <p:extLst>
      <p:ext uri="{BB962C8B-B14F-4D97-AF65-F5344CB8AC3E}">
        <p14:creationId xmlns:p14="http://schemas.microsoft.com/office/powerpoint/2010/main" val="75812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A33A-29B1-AF59-DA52-A9071A9A790C}"/>
              </a:ext>
            </a:extLst>
          </p:cNvPr>
          <p:cNvSpPr>
            <a:spLocks noGrp="1"/>
          </p:cNvSpPr>
          <p:nvPr>
            <p:ph type="title"/>
          </p:nvPr>
        </p:nvSpPr>
        <p:spPr/>
        <p:txBody>
          <a:bodyPr/>
          <a:lstStyle/>
          <a:p>
            <a:r>
              <a:rPr lang="en-US" b="1" dirty="0"/>
              <a:t>Potential security weaknesses</a:t>
            </a:r>
          </a:p>
        </p:txBody>
      </p:sp>
      <p:sp>
        <p:nvSpPr>
          <p:cNvPr id="3" name="Content Placeholder 2">
            <a:extLst>
              <a:ext uri="{FF2B5EF4-FFF2-40B4-BE49-F238E27FC236}">
                <a16:creationId xmlns:a16="http://schemas.microsoft.com/office/drawing/2014/main" id="{F65E7F18-88C3-2B7B-9BBA-C4ED7911678A}"/>
              </a:ext>
            </a:extLst>
          </p:cNvPr>
          <p:cNvSpPr>
            <a:spLocks noGrp="1"/>
          </p:cNvSpPr>
          <p:nvPr>
            <p:ph idx="1"/>
          </p:nvPr>
        </p:nvSpPr>
        <p:spPr/>
        <p:txBody>
          <a:bodyPr/>
          <a:lstStyle/>
          <a:p>
            <a:r>
              <a:rPr lang="en-US" dirty="0"/>
              <a:t>Inadequate policies with poor user awareness/practices</a:t>
            </a:r>
          </a:p>
          <a:p>
            <a:r>
              <a:rPr lang="en-US" dirty="0"/>
              <a:t>Intentional misbehavior by users</a:t>
            </a:r>
          </a:p>
          <a:p>
            <a:r>
              <a:rPr lang="en-US" dirty="0"/>
              <a:t>“Social engineering” to steal user access credentials</a:t>
            </a:r>
          </a:p>
          <a:p>
            <a:r>
              <a:rPr lang="en-US" dirty="0"/>
              <a:t>Technical vulnerabilities in software including “legacy software”</a:t>
            </a:r>
          </a:p>
          <a:p>
            <a:r>
              <a:rPr lang="en-US" dirty="0"/>
              <a:t>Misconfiguration of computers or networks</a:t>
            </a:r>
          </a:p>
          <a:p>
            <a:r>
              <a:rPr lang="en-US" dirty="0"/>
              <a:t>Number and diversity of digital systems and devices</a:t>
            </a:r>
          </a:p>
          <a:p>
            <a:r>
              <a:rPr lang="en-US" dirty="0"/>
              <a:t>Compromise of users with mobile devices or external access</a:t>
            </a:r>
          </a:p>
          <a:p>
            <a:r>
              <a:rPr lang="en-US" dirty="0"/>
              <a:t>Compromise of vendors who have network and/or device access</a:t>
            </a:r>
          </a:p>
          <a:p>
            <a:pPr marL="0" indent="0">
              <a:buNone/>
            </a:pPr>
            <a:endParaRPr lang="en-US" dirty="0"/>
          </a:p>
        </p:txBody>
      </p:sp>
    </p:spTree>
    <p:extLst>
      <p:ext uri="{BB962C8B-B14F-4D97-AF65-F5344CB8AC3E}">
        <p14:creationId xmlns:p14="http://schemas.microsoft.com/office/powerpoint/2010/main" val="275454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id="{AF17C0C2-67CF-92D6-E957-CE1FA177F8B2}"/>
              </a:ext>
            </a:extLst>
          </p:cNvPr>
          <p:cNvSpPr/>
          <p:nvPr/>
        </p:nvSpPr>
        <p:spPr>
          <a:xfrm rot="16200000">
            <a:off x="3164556" y="2958258"/>
            <a:ext cx="4044697" cy="1970590"/>
          </a:xfrm>
          <a:prstGeom prst="trapezoid">
            <a:avLst>
              <a:gd name="adj" fmla="val 41733"/>
            </a:avLst>
          </a:prstGeom>
          <a:gradFill>
            <a:gsLst>
              <a:gs pos="0">
                <a:srgbClr val="0070C0"/>
              </a:gs>
              <a:gs pos="100000">
                <a:schemeClr val="accent5">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39D53B-DB9F-8AC6-3FF7-3F7760C82B59}"/>
              </a:ext>
            </a:extLst>
          </p:cNvPr>
          <p:cNvSpPr>
            <a:spLocks noGrp="1"/>
          </p:cNvSpPr>
          <p:nvPr>
            <p:ph type="title"/>
          </p:nvPr>
        </p:nvSpPr>
        <p:spPr/>
        <p:txBody>
          <a:bodyPr/>
          <a:lstStyle/>
          <a:p>
            <a:r>
              <a:rPr lang="en-US" b="1" dirty="0"/>
              <a:t>Assuring data and system security</a:t>
            </a:r>
          </a:p>
        </p:txBody>
      </p:sp>
      <p:sp>
        <p:nvSpPr>
          <p:cNvPr id="3" name="Content Placeholder 2">
            <a:extLst>
              <a:ext uri="{FF2B5EF4-FFF2-40B4-BE49-F238E27FC236}">
                <a16:creationId xmlns:a16="http://schemas.microsoft.com/office/drawing/2014/main" id="{39BFAC89-BD97-49A1-B87A-71B2BFF04022}"/>
              </a:ext>
            </a:extLst>
          </p:cNvPr>
          <p:cNvSpPr>
            <a:spLocks noGrp="1"/>
          </p:cNvSpPr>
          <p:nvPr>
            <p:ph sz="half" idx="1"/>
          </p:nvPr>
        </p:nvSpPr>
        <p:spPr>
          <a:xfrm>
            <a:off x="1399514" y="2877812"/>
            <a:ext cx="3670426" cy="2420450"/>
          </a:xfrm>
        </p:spPr>
        <p:txBody>
          <a:bodyPr>
            <a:normAutofit fontScale="85000" lnSpcReduction="20000"/>
          </a:bodyPr>
          <a:lstStyle/>
          <a:p>
            <a:r>
              <a:rPr lang="en-US" sz="3600" dirty="0"/>
              <a:t>Confidentiality</a:t>
            </a:r>
          </a:p>
          <a:p>
            <a:endParaRPr lang="en-US" sz="3600" dirty="0"/>
          </a:p>
          <a:p>
            <a:r>
              <a:rPr lang="en-US" sz="3600" dirty="0"/>
              <a:t>Integrity</a:t>
            </a:r>
          </a:p>
          <a:p>
            <a:endParaRPr lang="en-US" sz="3600" dirty="0"/>
          </a:p>
          <a:p>
            <a:r>
              <a:rPr lang="en-US" sz="3600" dirty="0"/>
              <a:t>Availability</a:t>
            </a:r>
          </a:p>
        </p:txBody>
      </p:sp>
      <p:sp>
        <p:nvSpPr>
          <p:cNvPr id="6" name="Content Placeholder 5">
            <a:extLst>
              <a:ext uri="{FF2B5EF4-FFF2-40B4-BE49-F238E27FC236}">
                <a16:creationId xmlns:a16="http://schemas.microsoft.com/office/drawing/2014/main" id="{93A1FA54-8FA5-F210-C1BE-B19CD1CCCBAB}"/>
              </a:ext>
            </a:extLst>
          </p:cNvPr>
          <p:cNvSpPr>
            <a:spLocks noGrp="1"/>
          </p:cNvSpPr>
          <p:nvPr>
            <p:ph sz="half" idx="2"/>
          </p:nvPr>
        </p:nvSpPr>
        <p:spPr>
          <a:xfrm>
            <a:off x="6172200" y="1825625"/>
            <a:ext cx="5181600" cy="4584800"/>
          </a:xfrm>
        </p:spPr>
        <p:txBody>
          <a:bodyPr>
            <a:normAutofit fontScale="85000" lnSpcReduction="20000"/>
          </a:bodyPr>
          <a:lstStyle/>
          <a:p>
            <a:r>
              <a:rPr lang="en-US" dirty="0"/>
              <a:t>Usage policies and user training</a:t>
            </a:r>
          </a:p>
          <a:p>
            <a:r>
              <a:rPr lang="en-US" dirty="0"/>
              <a:t>Multi-factor authentication</a:t>
            </a:r>
          </a:p>
          <a:p>
            <a:r>
              <a:rPr lang="en-US" dirty="0"/>
              <a:t>Software vulnerability patching</a:t>
            </a:r>
          </a:p>
          <a:p>
            <a:r>
              <a:rPr lang="en-US" dirty="0"/>
              <a:t>Anti-malware software</a:t>
            </a:r>
          </a:p>
          <a:p>
            <a:r>
              <a:rPr lang="en-US" dirty="0"/>
              <a:t>Backup</a:t>
            </a:r>
          </a:p>
          <a:p>
            <a:r>
              <a:rPr lang="en-US" dirty="0"/>
              <a:t>Data encryption in transit and at rest</a:t>
            </a:r>
          </a:p>
          <a:p>
            <a:r>
              <a:rPr lang="en-US" dirty="0"/>
              <a:t>Network security and protection</a:t>
            </a:r>
          </a:p>
          <a:p>
            <a:r>
              <a:rPr lang="en-US" dirty="0"/>
              <a:t>Vulnerability scans &amp; penetration testing</a:t>
            </a:r>
          </a:p>
          <a:p>
            <a:r>
              <a:rPr lang="en-US" dirty="0"/>
              <a:t>Incident response and disaster recovery plans</a:t>
            </a:r>
          </a:p>
          <a:p>
            <a:r>
              <a:rPr lang="en-US" dirty="0"/>
              <a:t>Secure device disposal &amp;</a:t>
            </a:r>
            <a:br>
              <a:rPr lang="en-US" dirty="0"/>
            </a:br>
            <a:r>
              <a:rPr lang="en-US" dirty="0"/>
              <a:t>account removal</a:t>
            </a:r>
          </a:p>
        </p:txBody>
      </p:sp>
      <p:sp>
        <p:nvSpPr>
          <p:cNvPr id="4" name="TextBox 3">
            <a:extLst>
              <a:ext uri="{FF2B5EF4-FFF2-40B4-BE49-F238E27FC236}">
                <a16:creationId xmlns:a16="http://schemas.microsoft.com/office/drawing/2014/main" id="{73532EB8-02B4-7CD1-CB46-B5DB4BD0F2C2}"/>
              </a:ext>
            </a:extLst>
          </p:cNvPr>
          <p:cNvSpPr txBox="1"/>
          <p:nvPr/>
        </p:nvSpPr>
        <p:spPr>
          <a:xfrm>
            <a:off x="1059255" y="1870229"/>
            <a:ext cx="1253869" cy="646331"/>
          </a:xfrm>
          <a:prstGeom prst="rect">
            <a:avLst/>
          </a:prstGeom>
          <a:noFill/>
        </p:spPr>
        <p:txBody>
          <a:bodyPr wrap="none" rtlCol="0">
            <a:spAutoFit/>
          </a:bodyPr>
          <a:lstStyle/>
          <a:p>
            <a:r>
              <a:rPr lang="en-US" sz="3600" b="1" dirty="0"/>
              <a:t>Goals</a:t>
            </a:r>
          </a:p>
        </p:txBody>
      </p:sp>
      <p:sp>
        <p:nvSpPr>
          <p:cNvPr id="5" name="TextBox 4">
            <a:extLst>
              <a:ext uri="{FF2B5EF4-FFF2-40B4-BE49-F238E27FC236}">
                <a16:creationId xmlns:a16="http://schemas.microsoft.com/office/drawing/2014/main" id="{B6B83D57-783D-3300-5E0E-39895525A7CD}"/>
              </a:ext>
            </a:extLst>
          </p:cNvPr>
          <p:cNvSpPr txBox="1"/>
          <p:nvPr/>
        </p:nvSpPr>
        <p:spPr>
          <a:xfrm>
            <a:off x="4445141" y="3639436"/>
            <a:ext cx="1452962" cy="646331"/>
          </a:xfrm>
          <a:prstGeom prst="rect">
            <a:avLst/>
          </a:prstGeom>
          <a:noFill/>
        </p:spPr>
        <p:txBody>
          <a:bodyPr wrap="none" rtlCol="0">
            <a:spAutoFit/>
          </a:bodyPr>
          <a:lstStyle/>
          <a:p>
            <a:r>
              <a:rPr lang="en-US" sz="3600" b="1" dirty="0">
                <a:solidFill>
                  <a:schemeClr val="accent5">
                    <a:lumMod val="50000"/>
                  </a:schemeClr>
                </a:solidFill>
              </a:rPr>
              <a:t>Tactics</a:t>
            </a:r>
          </a:p>
        </p:txBody>
      </p:sp>
      <p:pic>
        <p:nvPicPr>
          <p:cNvPr id="9" name="Picture 8">
            <a:extLst>
              <a:ext uri="{FF2B5EF4-FFF2-40B4-BE49-F238E27FC236}">
                <a16:creationId xmlns:a16="http://schemas.microsoft.com/office/drawing/2014/main" id="{75FA2C8F-4B21-2895-108B-D0BF259FCE8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60205" y="365125"/>
            <a:ext cx="1255840" cy="1255840"/>
          </a:xfrm>
          <a:prstGeom prst="rect">
            <a:avLst/>
          </a:prstGeom>
        </p:spPr>
      </p:pic>
    </p:spTree>
    <p:extLst>
      <p:ext uri="{BB962C8B-B14F-4D97-AF65-F5344CB8AC3E}">
        <p14:creationId xmlns:p14="http://schemas.microsoft.com/office/powerpoint/2010/main" val="332011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FD73-D0ED-8449-BF10-5B20AEDDE121}"/>
              </a:ext>
            </a:extLst>
          </p:cNvPr>
          <p:cNvSpPr>
            <a:spLocks noGrp="1"/>
          </p:cNvSpPr>
          <p:nvPr>
            <p:ph type="title"/>
          </p:nvPr>
        </p:nvSpPr>
        <p:spPr>
          <a:xfrm>
            <a:off x="838200" y="365125"/>
            <a:ext cx="8987883" cy="1325563"/>
          </a:xfrm>
        </p:spPr>
        <p:txBody>
          <a:bodyPr/>
          <a:lstStyle/>
          <a:p>
            <a:r>
              <a:rPr lang="en-US" b="1" dirty="0"/>
              <a:t>User access and capabilities</a:t>
            </a:r>
          </a:p>
        </p:txBody>
      </p:sp>
      <p:sp>
        <p:nvSpPr>
          <p:cNvPr id="3" name="Content Placeholder 2">
            <a:extLst>
              <a:ext uri="{FF2B5EF4-FFF2-40B4-BE49-F238E27FC236}">
                <a16:creationId xmlns:a16="http://schemas.microsoft.com/office/drawing/2014/main" id="{0D9BD0E5-7267-7347-AAFB-D484605E3D42}"/>
              </a:ext>
            </a:extLst>
          </p:cNvPr>
          <p:cNvSpPr>
            <a:spLocks noGrp="1"/>
          </p:cNvSpPr>
          <p:nvPr>
            <p:ph idx="1"/>
          </p:nvPr>
        </p:nvSpPr>
        <p:spPr>
          <a:xfrm>
            <a:off x="838200" y="1688663"/>
            <a:ext cx="10515600" cy="5032375"/>
          </a:xfrm>
        </p:spPr>
        <p:txBody>
          <a:bodyPr/>
          <a:lstStyle/>
          <a:p>
            <a:r>
              <a:rPr lang="en-US" dirty="0"/>
              <a:t>Authentication (verification of user identity)</a:t>
            </a:r>
          </a:p>
          <a:p>
            <a:pPr lvl="1"/>
            <a:r>
              <a:rPr lang="en-US" dirty="0"/>
              <a:t>Password (something you know)</a:t>
            </a:r>
          </a:p>
          <a:p>
            <a:pPr lvl="1"/>
            <a:r>
              <a:rPr lang="en-US" dirty="0"/>
              <a:t>Token (something you have, hardware dongle or cell phone)</a:t>
            </a:r>
          </a:p>
          <a:p>
            <a:pPr lvl="1"/>
            <a:r>
              <a:rPr lang="en-US" dirty="0"/>
              <a:t>Biometrics (something you are, personal physical characteristics)</a:t>
            </a:r>
          </a:p>
          <a:p>
            <a:pPr lvl="2"/>
            <a:r>
              <a:rPr lang="en-US" dirty="0"/>
              <a:t>Fingerprint, voice print, facial recognition, retinal scan, hand veins</a:t>
            </a:r>
          </a:p>
          <a:p>
            <a:pPr lvl="1"/>
            <a:r>
              <a:rPr lang="en-US" dirty="0"/>
              <a:t>Multi-factor authentication, usually two factors of different types</a:t>
            </a:r>
          </a:p>
          <a:p>
            <a:r>
              <a:rPr lang="en-US" dirty="0"/>
              <a:t>Authorization (management of permissions)</a:t>
            </a:r>
          </a:p>
          <a:p>
            <a:pPr lvl="1"/>
            <a:r>
              <a:rPr lang="en-US" dirty="0"/>
              <a:t>What is the user and programs they are running allowed to access and do?</a:t>
            </a:r>
          </a:p>
          <a:p>
            <a:pPr lvl="1"/>
            <a:r>
              <a:rPr lang="en-US" dirty="0"/>
              <a:t>May include definition of </a:t>
            </a:r>
            <a:r>
              <a:rPr lang="en-US" i="1" dirty="0"/>
              <a:t>roles</a:t>
            </a:r>
            <a:r>
              <a:rPr lang="en-US" dirty="0"/>
              <a:t> or </a:t>
            </a:r>
            <a:r>
              <a:rPr lang="en-US" i="1" dirty="0"/>
              <a:t>group</a:t>
            </a:r>
            <a:r>
              <a:rPr lang="en-US" dirty="0"/>
              <a:t> membership</a:t>
            </a:r>
          </a:p>
          <a:p>
            <a:pPr lvl="2"/>
            <a:r>
              <a:rPr lang="en-US" dirty="0"/>
              <a:t>Permissions usually assigned based on group membership</a:t>
            </a:r>
          </a:p>
          <a:p>
            <a:pPr lvl="1"/>
            <a:r>
              <a:rPr lang="en-US" dirty="0"/>
              <a:t>Users should work at the lowest reasonable level of permissions</a:t>
            </a:r>
          </a:p>
          <a:p>
            <a:pPr lvl="1"/>
            <a:r>
              <a:rPr lang="en-US" dirty="0"/>
              <a:t>May be managed at the network, computer (OS), or program level</a:t>
            </a:r>
          </a:p>
        </p:txBody>
      </p:sp>
      <p:pic>
        <p:nvPicPr>
          <p:cNvPr id="6" name="Picture 5">
            <a:extLst>
              <a:ext uri="{FF2B5EF4-FFF2-40B4-BE49-F238E27FC236}">
                <a16:creationId xmlns:a16="http://schemas.microsoft.com/office/drawing/2014/main" id="{48E9071E-411E-8D77-01B2-C02E8354528D}"/>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91854" y="479555"/>
            <a:ext cx="1527717" cy="1527717"/>
          </a:xfrm>
          <a:prstGeom prst="rect">
            <a:avLst/>
          </a:prstGeom>
        </p:spPr>
      </p:pic>
    </p:spTree>
    <p:extLst>
      <p:ext uri="{BB962C8B-B14F-4D97-AF65-F5344CB8AC3E}">
        <p14:creationId xmlns:p14="http://schemas.microsoft.com/office/powerpoint/2010/main" val="277954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BEED-E0BD-DB4B-B729-5B5251BF0877}"/>
              </a:ext>
            </a:extLst>
          </p:cNvPr>
          <p:cNvSpPr>
            <a:spLocks noGrp="1"/>
          </p:cNvSpPr>
          <p:nvPr>
            <p:ph type="title"/>
          </p:nvPr>
        </p:nvSpPr>
        <p:spPr/>
        <p:txBody>
          <a:bodyPr/>
          <a:lstStyle/>
          <a:p>
            <a:r>
              <a:rPr lang="en-US" b="1"/>
              <a:t>Good password construction practices</a:t>
            </a:r>
          </a:p>
        </p:txBody>
      </p:sp>
      <p:sp>
        <p:nvSpPr>
          <p:cNvPr id="3" name="Content Placeholder 2">
            <a:extLst>
              <a:ext uri="{FF2B5EF4-FFF2-40B4-BE49-F238E27FC236}">
                <a16:creationId xmlns:a16="http://schemas.microsoft.com/office/drawing/2014/main" id="{6CCB47EE-5B64-FE4C-AA23-FFC023087A8D}"/>
              </a:ext>
            </a:extLst>
          </p:cNvPr>
          <p:cNvSpPr>
            <a:spLocks noGrp="1"/>
          </p:cNvSpPr>
          <p:nvPr>
            <p:ph idx="1"/>
          </p:nvPr>
        </p:nvSpPr>
        <p:spPr>
          <a:xfrm>
            <a:off x="838199" y="1825625"/>
            <a:ext cx="9993087" cy="4667250"/>
          </a:xfrm>
        </p:spPr>
        <p:txBody>
          <a:bodyPr>
            <a:normAutofit lnSpcReduction="10000"/>
          </a:bodyPr>
          <a:lstStyle/>
          <a:p>
            <a:pPr>
              <a:lnSpc>
                <a:spcPct val="100000"/>
              </a:lnSpc>
            </a:pPr>
            <a:r>
              <a:rPr lang="en-US"/>
              <a:t>Use 8 or more characters</a:t>
            </a:r>
          </a:p>
          <a:p>
            <a:pPr>
              <a:lnSpc>
                <a:spcPct val="100000"/>
              </a:lnSpc>
            </a:pPr>
            <a:r>
              <a:rPr lang="en-US"/>
              <a:t>Avoid single words and names (even with numbers appended)</a:t>
            </a:r>
          </a:p>
          <a:p>
            <a:pPr>
              <a:lnSpc>
                <a:spcPct val="100000"/>
              </a:lnSpc>
            </a:pPr>
            <a:r>
              <a:rPr lang="en-US"/>
              <a:t>Avoid common number sequences</a:t>
            </a:r>
          </a:p>
          <a:p>
            <a:pPr>
              <a:lnSpc>
                <a:spcPct val="100000"/>
              </a:lnSpc>
            </a:pPr>
            <a:r>
              <a:rPr lang="en-US"/>
              <a:t>Avoid current or past personal information</a:t>
            </a:r>
          </a:p>
          <a:p>
            <a:pPr>
              <a:lnSpc>
                <a:spcPct val="100000"/>
              </a:lnSpc>
            </a:pPr>
            <a:r>
              <a:rPr lang="en-US"/>
              <a:t>Use upper and lower case, punctuation, numbers, and spaces</a:t>
            </a:r>
          </a:p>
          <a:p>
            <a:pPr>
              <a:lnSpc>
                <a:spcPct val="100000"/>
              </a:lnSpc>
            </a:pPr>
            <a:r>
              <a:rPr lang="en-US"/>
              <a:t>Use phrases</a:t>
            </a:r>
          </a:p>
          <a:p>
            <a:pPr>
              <a:lnSpc>
                <a:spcPct val="100000"/>
              </a:lnSpc>
            </a:pPr>
            <a:r>
              <a:rPr lang="en-US"/>
              <a:t>Do not share passwords</a:t>
            </a:r>
          </a:p>
          <a:p>
            <a:pPr>
              <a:lnSpc>
                <a:spcPct val="100000"/>
              </a:lnSpc>
            </a:pPr>
            <a:r>
              <a:rPr lang="en-US"/>
              <a:t>Do not enter passwords in front of observers</a:t>
            </a:r>
          </a:p>
          <a:p>
            <a:pPr>
              <a:lnSpc>
                <a:spcPct val="100000"/>
              </a:lnSpc>
            </a:pPr>
            <a:r>
              <a:rPr lang="en-US"/>
              <a:t>Make a note of passwords and keep in safe place (pw managers)</a:t>
            </a:r>
          </a:p>
        </p:txBody>
      </p:sp>
    </p:spTree>
    <p:extLst>
      <p:ext uri="{BB962C8B-B14F-4D97-AF65-F5344CB8AC3E}">
        <p14:creationId xmlns:p14="http://schemas.microsoft.com/office/powerpoint/2010/main" val="161494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828A-1E55-8143-9D90-4D820E4F61AE}"/>
              </a:ext>
            </a:extLst>
          </p:cNvPr>
          <p:cNvSpPr>
            <a:spLocks noGrp="1"/>
          </p:cNvSpPr>
          <p:nvPr>
            <p:ph type="title"/>
          </p:nvPr>
        </p:nvSpPr>
        <p:spPr/>
        <p:txBody>
          <a:bodyPr/>
          <a:lstStyle/>
          <a:p>
            <a:r>
              <a:rPr lang="en-US" b="1" dirty="0"/>
              <a:t>Good system user practices</a:t>
            </a:r>
          </a:p>
        </p:txBody>
      </p:sp>
      <p:sp>
        <p:nvSpPr>
          <p:cNvPr id="3" name="Content Placeholder 2">
            <a:extLst>
              <a:ext uri="{FF2B5EF4-FFF2-40B4-BE49-F238E27FC236}">
                <a16:creationId xmlns:a16="http://schemas.microsoft.com/office/drawing/2014/main" id="{9C00A8C0-F213-FA4F-8753-EB250A217C30}"/>
              </a:ext>
            </a:extLst>
          </p:cNvPr>
          <p:cNvSpPr>
            <a:spLocks noGrp="1"/>
          </p:cNvSpPr>
          <p:nvPr>
            <p:ph idx="1"/>
          </p:nvPr>
        </p:nvSpPr>
        <p:spPr>
          <a:xfrm>
            <a:off x="838200" y="1825625"/>
            <a:ext cx="10515600" cy="4667250"/>
          </a:xfrm>
        </p:spPr>
        <p:txBody>
          <a:bodyPr>
            <a:normAutofit/>
          </a:bodyPr>
          <a:lstStyle/>
          <a:p>
            <a:pPr>
              <a:lnSpc>
                <a:spcPct val="110000"/>
              </a:lnSpc>
            </a:pPr>
            <a:r>
              <a:rPr lang="en-US" dirty="0"/>
              <a:t>Lock and screen blank inactive workstations after a limited time</a:t>
            </a:r>
          </a:p>
          <a:p>
            <a:pPr>
              <a:lnSpc>
                <a:spcPct val="110000"/>
              </a:lnSpc>
            </a:pPr>
            <a:r>
              <a:rPr lang="en-US" dirty="0"/>
              <a:t>Latency on sign-in or short-term lockout after several failed password attempts</a:t>
            </a:r>
          </a:p>
          <a:p>
            <a:pPr>
              <a:lnSpc>
                <a:spcPct val="110000"/>
              </a:lnSpc>
            </a:pPr>
            <a:r>
              <a:rPr lang="en-US" dirty="0"/>
              <a:t>Changing passwords is controversial; long unique pw are better</a:t>
            </a:r>
          </a:p>
          <a:p>
            <a:pPr>
              <a:lnSpc>
                <a:spcPct val="110000"/>
              </a:lnSpc>
            </a:pPr>
            <a:r>
              <a:rPr lang="en-US" dirty="0"/>
              <a:t>Remove retired accounts and passwords quickly</a:t>
            </a:r>
          </a:p>
          <a:p>
            <a:pPr>
              <a:lnSpc>
                <a:spcPct val="110000"/>
              </a:lnSpc>
            </a:pPr>
            <a:r>
              <a:rPr lang="en-US" dirty="0"/>
              <a:t>Review access and data change logs for inappropriate activity</a:t>
            </a:r>
          </a:p>
          <a:p>
            <a:pPr lvl="1">
              <a:lnSpc>
                <a:spcPct val="110000"/>
              </a:lnSpc>
            </a:pPr>
            <a:r>
              <a:rPr lang="en-US" dirty="0"/>
              <a:t>“Audit trails” for network &amp; system logon, program use</a:t>
            </a:r>
          </a:p>
        </p:txBody>
      </p:sp>
    </p:spTree>
    <p:extLst>
      <p:ext uri="{BB962C8B-B14F-4D97-AF65-F5344CB8AC3E}">
        <p14:creationId xmlns:p14="http://schemas.microsoft.com/office/powerpoint/2010/main" val="110930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E22B-4212-A160-FF1C-64B1CF51C51A}"/>
              </a:ext>
            </a:extLst>
          </p:cNvPr>
          <p:cNvSpPr>
            <a:spLocks noGrp="1"/>
          </p:cNvSpPr>
          <p:nvPr>
            <p:ph type="title"/>
          </p:nvPr>
        </p:nvSpPr>
        <p:spPr/>
        <p:txBody>
          <a:bodyPr/>
          <a:lstStyle/>
          <a:p>
            <a:r>
              <a:rPr lang="en-US" b="1" dirty="0"/>
              <a:t>Is data and system security </a:t>
            </a:r>
            <a:br>
              <a:rPr lang="en-US" b="1" dirty="0"/>
            </a:br>
            <a:r>
              <a:rPr lang="en-US" b="1" dirty="0"/>
              <a:t>an issue in healthcare?</a:t>
            </a:r>
          </a:p>
        </p:txBody>
      </p:sp>
      <p:sp>
        <p:nvSpPr>
          <p:cNvPr id="3" name="Content Placeholder 2">
            <a:extLst>
              <a:ext uri="{FF2B5EF4-FFF2-40B4-BE49-F238E27FC236}">
                <a16:creationId xmlns:a16="http://schemas.microsoft.com/office/drawing/2014/main" id="{C04B6C2F-B663-2E24-C1A2-1CF8292D0D01}"/>
              </a:ext>
            </a:extLst>
          </p:cNvPr>
          <p:cNvSpPr>
            <a:spLocks noGrp="1"/>
          </p:cNvSpPr>
          <p:nvPr>
            <p:ph idx="1"/>
          </p:nvPr>
        </p:nvSpPr>
        <p:spPr/>
        <p:txBody>
          <a:bodyPr/>
          <a:lstStyle/>
          <a:p>
            <a:r>
              <a:rPr lang="en-US" dirty="0"/>
              <a:t>Ransomware attacks on healthcare organizations doubled from 2016 to 2021 (to 91 in 2021, likely an underestimate)</a:t>
            </a:r>
          </a:p>
          <a:p>
            <a:r>
              <a:rPr lang="en-US" dirty="0"/>
              <a:t>44% of attacks disrupted healthcare</a:t>
            </a:r>
          </a:p>
          <a:p>
            <a:r>
              <a:rPr lang="en-US" dirty="0"/>
              <a:t>9% produced operational disruptions of over two weeks</a:t>
            </a:r>
          </a:p>
          <a:p>
            <a:pPr lvl="1"/>
            <a:r>
              <a:rPr lang="en-US" dirty="0"/>
              <a:t>Downtime of electronic systems</a:t>
            </a:r>
          </a:p>
          <a:p>
            <a:pPr lvl="1"/>
            <a:r>
              <a:rPr lang="en-US" dirty="0"/>
              <a:t>Cancellations of scheduled care</a:t>
            </a:r>
          </a:p>
          <a:p>
            <a:pPr lvl="1"/>
            <a:r>
              <a:rPr lang="en-US" dirty="0"/>
              <a:t>Ambulance diversions</a:t>
            </a:r>
          </a:p>
          <a:p>
            <a:r>
              <a:rPr lang="en-US" dirty="0"/>
              <a:t>16% yielded public release of identifiable health data</a:t>
            </a:r>
          </a:p>
          <a:p>
            <a:r>
              <a:rPr lang="en-US" dirty="0"/>
              <a:t>About 20% of organizations were able to restore from backups</a:t>
            </a:r>
          </a:p>
          <a:p>
            <a:endParaRPr lang="en-US" dirty="0"/>
          </a:p>
        </p:txBody>
      </p:sp>
      <p:sp>
        <p:nvSpPr>
          <p:cNvPr id="4" name="TextBox 3">
            <a:extLst>
              <a:ext uri="{FF2B5EF4-FFF2-40B4-BE49-F238E27FC236}">
                <a16:creationId xmlns:a16="http://schemas.microsoft.com/office/drawing/2014/main" id="{E6128D28-5448-4279-BC06-04829536A4BA}"/>
              </a:ext>
            </a:extLst>
          </p:cNvPr>
          <p:cNvSpPr txBox="1"/>
          <p:nvPr/>
        </p:nvSpPr>
        <p:spPr>
          <a:xfrm>
            <a:off x="4310742" y="6262042"/>
            <a:ext cx="7610834" cy="461665"/>
          </a:xfrm>
          <a:prstGeom prst="rect">
            <a:avLst/>
          </a:prstGeom>
          <a:noFill/>
        </p:spPr>
        <p:txBody>
          <a:bodyPr wrap="square" rtlCol="0">
            <a:spAutoFit/>
          </a:bodyPr>
          <a:lstStyle/>
          <a:p>
            <a:r>
              <a:rPr lang="en-US" sz="1200" dirty="0" err="1">
                <a:effectLst/>
              </a:rPr>
              <a:t>Neprash</a:t>
            </a:r>
            <a:r>
              <a:rPr lang="en-US" sz="1200" dirty="0">
                <a:effectLst/>
              </a:rPr>
              <a:t> HT, </a:t>
            </a:r>
            <a:r>
              <a:rPr lang="en-US" sz="1200" dirty="0" err="1">
                <a:effectLst/>
              </a:rPr>
              <a:t>McGlave</a:t>
            </a:r>
            <a:r>
              <a:rPr lang="en-US" sz="1200" dirty="0">
                <a:effectLst/>
              </a:rPr>
              <a:t> CC, Cross DA, et al. Trends in ransomware attacks on US hospitals, clinics, and other health care delivery organizations, 2016-2021. </a:t>
            </a:r>
            <a:r>
              <a:rPr lang="en-US" sz="1200" i="1" dirty="0">
                <a:effectLst/>
              </a:rPr>
              <a:t>JAMA Health Forum</a:t>
            </a:r>
            <a:r>
              <a:rPr lang="en-US" sz="1200" dirty="0">
                <a:effectLst/>
              </a:rPr>
              <a:t>. 2022;3(12):e224873. doi:</a:t>
            </a:r>
            <a:r>
              <a:rPr lang="en-US" sz="1200" dirty="0">
                <a:effectLst/>
                <a:hlinkClick r:id="rId2"/>
              </a:rPr>
              <a:t>10.1001/jamahealthforum.2022.4873</a:t>
            </a:r>
            <a:endParaRPr lang="en-US" sz="1200" dirty="0">
              <a:effectLst/>
            </a:endParaRPr>
          </a:p>
        </p:txBody>
      </p:sp>
    </p:spTree>
    <p:extLst>
      <p:ext uri="{BB962C8B-B14F-4D97-AF65-F5344CB8AC3E}">
        <p14:creationId xmlns:p14="http://schemas.microsoft.com/office/powerpoint/2010/main" val="169792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C3E6-E881-80EA-9087-3D87F19F5E28}"/>
              </a:ext>
            </a:extLst>
          </p:cNvPr>
          <p:cNvSpPr>
            <a:spLocks noGrp="1"/>
          </p:cNvSpPr>
          <p:nvPr>
            <p:ph type="title"/>
          </p:nvPr>
        </p:nvSpPr>
        <p:spPr/>
        <p:txBody>
          <a:bodyPr/>
          <a:lstStyle/>
          <a:p>
            <a:r>
              <a:rPr lang="en-US" b="1" dirty="0"/>
              <a:t>Software vulnerabilities and patching</a:t>
            </a:r>
          </a:p>
        </p:txBody>
      </p:sp>
      <p:sp>
        <p:nvSpPr>
          <p:cNvPr id="3" name="Content Placeholder 2">
            <a:extLst>
              <a:ext uri="{FF2B5EF4-FFF2-40B4-BE49-F238E27FC236}">
                <a16:creationId xmlns:a16="http://schemas.microsoft.com/office/drawing/2014/main" id="{AFADA12B-1FE5-CFED-3A60-C959E7BB0B24}"/>
              </a:ext>
            </a:extLst>
          </p:cNvPr>
          <p:cNvSpPr>
            <a:spLocks noGrp="1"/>
          </p:cNvSpPr>
          <p:nvPr>
            <p:ph idx="1"/>
          </p:nvPr>
        </p:nvSpPr>
        <p:spPr>
          <a:xfrm>
            <a:off x="838200" y="1825624"/>
            <a:ext cx="10515600" cy="4667251"/>
          </a:xfrm>
        </p:spPr>
        <p:txBody>
          <a:bodyPr>
            <a:normAutofit/>
          </a:bodyPr>
          <a:lstStyle/>
          <a:p>
            <a:r>
              <a:rPr lang="en-US" dirty="0"/>
              <a:t>Example: Buffer overflow</a:t>
            </a:r>
          </a:p>
          <a:p>
            <a:pPr lvl="1"/>
            <a:r>
              <a:rPr lang="en-US" dirty="0"/>
              <a:t>An error in software allows excess data to be written into memory</a:t>
            </a:r>
          </a:p>
          <a:p>
            <a:pPr lvl="1"/>
            <a:r>
              <a:rPr lang="en-US" dirty="0"/>
              <a:t>Malicious data is crafted that is larger than appropriate, overwrites memory areas containing program code, and contains malicious programming that is inserted into those areas for later execution</a:t>
            </a:r>
          </a:p>
          <a:p>
            <a:r>
              <a:rPr lang="en-US" dirty="0"/>
              <a:t>Developer “patches” correct the error (eg, add data length checking)</a:t>
            </a:r>
          </a:p>
          <a:p>
            <a:r>
              <a:rPr lang="en-US" dirty="0"/>
              <a:t>A “zero-day exploit” is a newly-discovered vulnerability that has not been corrected</a:t>
            </a:r>
          </a:p>
          <a:p>
            <a:r>
              <a:rPr lang="en-US" dirty="0"/>
              <a:t>“Legacy software” is old software that may contain uncorrected errors but is no longer being patched by the developer</a:t>
            </a:r>
          </a:p>
          <a:p>
            <a:pPr lvl="1"/>
            <a:r>
              <a:rPr lang="en-US" dirty="0"/>
              <a:t>May be necessary to run old programs or devices, creates risk</a:t>
            </a:r>
          </a:p>
        </p:txBody>
      </p:sp>
    </p:spTree>
    <p:extLst>
      <p:ext uri="{BB962C8B-B14F-4D97-AF65-F5344CB8AC3E}">
        <p14:creationId xmlns:p14="http://schemas.microsoft.com/office/powerpoint/2010/main" val="142218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1F50-DB5F-EF7E-8C73-C8BE15A11803}"/>
              </a:ext>
            </a:extLst>
          </p:cNvPr>
          <p:cNvSpPr>
            <a:spLocks noGrp="1"/>
          </p:cNvSpPr>
          <p:nvPr>
            <p:ph type="title"/>
          </p:nvPr>
        </p:nvSpPr>
        <p:spPr/>
        <p:txBody>
          <a:bodyPr/>
          <a:lstStyle/>
          <a:p>
            <a:r>
              <a:rPr lang="en-US" b="1" dirty="0"/>
              <a:t>Backup</a:t>
            </a:r>
          </a:p>
        </p:txBody>
      </p:sp>
      <p:sp>
        <p:nvSpPr>
          <p:cNvPr id="3" name="Content Placeholder 2">
            <a:extLst>
              <a:ext uri="{FF2B5EF4-FFF2-40B4-BE49-F238E27FC236}">
                <a16:creationId xmlns:a16="http://schemas.microsoft.com/office/drawing/2014/main" id="{27C8E73C-8EBF-19AF-758B-F57534AAAFB5}"/>
              </a:ext>
            </a:extLst>
          </p:cNvPr>
          <p:cNvSpPr>
            <a:spLocks noGrp="1"/>
          </p:cNvSpPr>
          <p:nvPr>
            <p:ph idx="1"/>
          </p:nvPr>
        </p:nvSpPr>
        <p:spPr>
          <a:xfrm>
            <a:off x="838200" y="1825625"/>
            <a:ext cx="10515600" cy="4667250"/>
          </a:xfrm>
        </p:spPr>
        <p:txBody>
          <a:bodyPr>
            <a:normAutofit/>
          </a:bodyPr>
          <a:lstStyle/>
          <a:p>
            <a:r>
              <a:rPr lang="en-US" dirty="0"/>
              <a:t>Copy system and database data to safe locations</a:t>
            </a:r>
          </a:p>
          <a:p>
            <a:pPr lvl="1"/>
            <a:r>
              <a:rPr lang="en-US" dirty="0"/>
              <a:t>“Snapshot” of system state allowing recovery to that state</a:t>
            </a:r>
          </a:p>
          <a:p>
            <a:r>
              <a:rPr lang="en-US" dirty="0"/>
              <a:t>Frequency dictated by tolerable data loss</a:t>
            </a:r>
          </a:p>
          <a:p>
            <a:r>
              <a:rPr lang="en-US" dirty="0"/>
              <a:t>Rotating backups</a:t>
            </a:r>
          </a:p>
          <a:p>
            <a:r>
              <a:rPr lang="en-US" dirty="0"/>
              <a:t>On-site vs. off-site backups</a:t>
            </a:r>
          </a:p>
          <a:p>
            <a:r>
              <a:rPr lang="en-US" dirty="0"/>
              <a:t>“Hot” backups, continual data-writing</a:t>
            </a:r>
          </a:p>
          <a:p>
            <a:r>
              <a:rPr lang="en-US" dirty="0"/>
              <a:t>Replicated systems</a:t>
            </a:r>
          </a:p>
          <a:p>
            <a:r>
              <a:rPr lang="en-US" dirty="0"/>
              <a:t>Automatic fail-over</a:t>
            </a:r>
          </a:p>
          <a:p>
            <a:r>
              <a:rPr lang="en-US" dirty="0"/>
              <a:t>Backup and recovery policies and procedures</a:t>
            </a:r>
          </a:p>
        </p:txBody>
      </p:sp>
      <p:pic>
        <p:nvPicPr>
          <p:cNvPr id="5" name="Picture 4">
            <a:extLst>
              <a:ext uri="{FF2B5EF4-FFF2-40B4-BE49-F238E27FC236}">
                <a16:creationId xmlns:a16="http://schemas.microsoft.com/office/drawing/2014/main" id="{47228438-8B8B-F427-85AE-F13FBB76880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67407" y="470784"/>
            <a:ext cx="1410266" cy="1410266"/>
          </a:xfrm>
          <a:prstGeom prst="rect">
            <a:avLst/>
          </a:prstGeom>
        </p:spPr>
      </p:pic>
      <p:grpSp>
        <p:nvGrpSpPr>
          <p:cNvPr id="72" name="Group 71">
            <a:extLst>
              <a:ext uri="{FF2B5EF4-FFF2-40B4-BE49-F238E27FC236}">
                <a16:creationId xmlns:a16="http://schemas.microsoft.com/office/drawing/2014/main" id="{E373D92A-59E9-5CA4-4E92-4B32B68C92DF}"/>
              </a:ext>
            </a:extLst>
          </p:cNvPr>
          <p:cNvGrpSpPr/>
          <p:nvPr/>
        </p:nvGrpSpPr>
        <p:grpSpPr>
          <a:xfrm>
            <a:off x="7850459" y="3055804"/>
            <a:ext cx="3637159" cy="2577327"/>
            <a:chOff x="6987298" y="147147"/>
            <a:chExt cx="3637159" cy="2577327"/>
          </a:xfrm>
        </p:grpSpPr>
        <p:grpSp>
          <p:nvGrpSpPr>
            <p:cNvPr id="50" name="Group 49">
              <a:extLst>
                <a:ext uri="{FF2B5EF4-FFF2-40B4-BE49-F238E27FC236}">
                  <a16:creationId xmlns:a16="http://schemas.microsoft.com/office/drawing/2014/main" id="{B5B8D088-31F3-63B1-E0A8-DA91A03370F3}"/>
                </a:ext>
              </a:extLst>
            </p:cNvPr>
            <p:cNvGrpSpPr/>
            <p:nvPr/>
          </p:nvGrpSpPr>
          <p:grpSpPr>
            <a:xfrm>
              <a:off x="8069201" y="2011299"/>
              <a:ext cx="2005825" cy="713175"/>
              <a:chOff x="8927949" y="4705816"/>
              <a:chExt cx="2005825" cy="713175"/>
            </a:xfrm>
          </p:grpSpPr>
          <p:sp>
            <p:nvSpPr>
              <p:cNvPr id="48" name="Left Brace 47">
                <a:extLst>
                  <a:ext uri="{FF2B5EF4-FFF2-40B4-BE49-F238E27FC236}">
                    <a16:creationId xmlns:a16="http://schemas.microsoft.com/office/drawing/2014/main" id="{107AADA8-5C6D-5A69-7C93-A6E1BEEED90A}"/>
                  </a:ext>
                </a:extLst>
              </p:cNvPr>
              <p:cNvSpPr/>
              <p:nvPr/>
            </p:nvSpPr>
            <p:spPr>
              <a:xfrm rot="16200000">
                <a:off x="9786819" y="3846946"/>
                <a:ext cx="288085" cy="2005825"/>
              </a:xfrm>
              <a:prstGeom prst="leftBrace">
                <a:avLst>
                  <a:gd name="adj1" fmla="val 19252"/>
                  <a:gd name="adj2"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62C7F79E-5937-3D07-A3A0-037F58F3F3D5}"/>
                  </a:ext>
                </a:extLst>
              </p:cNvPr>
              <p:cNvSpPr txBox="1"/>
              <p:nvPr/>
            </p:nvSpPr>
            <p:spPr>
              <a:xfrm>
                <a:off x="9494555" y="5049659"/>
                <a:ext cx="872611" cy="369332"/>
              </a:xfrm>
              <a:prstGeom prst="rect">
                <a:avLst/>
              </a:prstGeom>
              <a:noFill/>
            </p:spPr>
            <p:txBody>
              <a:bodyPr wrap="none" rtlCol="0">
                <a:spAutoFit/>
              </a:bodyPr>
              <a:lstStyle/>
              <a:p>
                <a:pPr algn="ctr"/>
                <a:r>
                  <a:rPr lang="en-US" dirty="0"/>
                  <a:t>Off-site</a:t>
                </a:r>
              </a:p>
            </p:txBody>
          </p:sp>
        </p:grpSp>
        <p:grpSp>
          <p:nvGrpSpPr>
            <p:cNvPr id="51" name="Group 50">
              <a:extLst>
                <a:ext uri="{FF2B5EF4-FFF2-40B4-BE49-F238E27FC236}">
                  <a16:creationId xmlns:a16="http://schemas.microsoft.com/office/drawing/2014/main" id="{DF2255D9-DE4D-69D8-6D1A-30620455781A}"/>
                </a:ext>
              </a:extLst>
            </p:cNvPr>
            <p:cNvGrpSpPr/>
            <p:nvPr/>
          </p:nvGrpSpPr>
          <p:grpSpPr>
            <a:xfrm>
              <a:off x="6987298" y="147147"/>
              <a:ext cx="3637159" cy="1761518"/>
              <a:chOff x="7694342" y="2565151"/>
              <a:chExt cx="3637159" cy="1761518"/>
            </a:xfrm>
          </p:grpSpPr>
          <p:pic>
            <p:nvPicPr>
              <p:cNvPr id="52" name="Picture 51">
                <a:extLst>
                  <a:ext uri="{FF2B5EF4-FFF2-40B4-BE49-F238E27FC236}">
                    <a16:creationId xmlns:a16="http://schemas.microsoft.com/office/drawing/2014/main" id="{B6068D4E-9ACA-BC98-12A6-2A0B89139D9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4342" y="3655742"/>
                <a:ext cx="447907" cy="447907"/>
              </a:xfrm>
              <a:prstGeom prst="rect">
                <a:avLst/>
              </a:prstGeom>
            </p:spPr>
          </p:pic>
          <p:pic>
            <p:nvPicPr>
              <p:cNvPr id="53" name="Picture 52">
                <a:extLst>
                  <a:ext uri="{FF2B5EF4-FFF2-40B4-BE49-F238E27FC236}">
                    <a16:creationId xmlns:a16="http://schemas.microsoft.com/office/drawing/2014/main" id="{97B97D16-D161-7A4E-9915-65619D7BAD7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25884" y="3655742"/>
                <a:ext cx="447907" cy="447907"/>
              </a:xfrm>
              <a:prstGeom prst="rect">
                <a:avLst/>
              </a:prstGeom>
            </p:spPr>
          </p:pic>
          <p:pic>
            <p:nvPicPr>
              <p:cNvPr id="54" name="Picture 53">
                <a:extLst>
                  <a:ext uri="{FF2B5EF4-FFF2-40B4-BE49-F238E27FC236}">
                    <a16:creationId xmlns:a16="http://schemas.microsoft.com/office/drawing/2014/main" id="{B8535032-CE46-0B02-460C-1CCC463E2D4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57426" y="3878762"/>
                <a:ext cx="447907" cy="447907"/>
              </a:xfrm>
              <a:prstGeom prst="rect">
                <a:avLst/>
              </a:prstGeom>
            </p:spPr>
          </p:pic>
          <p:pic>
            <p:nvPicPr>
              <p:cNvPr id="55" name="Picture 54">
                <a:extLst>
                  <a:ext uri="{FF2B5EF4-FFF2-40B4-BE49-F238E27FC236}">
                    <a16:creationId xmlns:a16="http://schemas.microsoft.com/office/drawing/2014/main" id="{3D9E96B8-E3B6-ECA5-58C6-D64ADDB1105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8968" y="3878762"/>
                <a:ext cx="447907" cy="447907"/>
              </a:xfrm>
              <a:prstGeom prst="rect">
                <a:avLst/>
              </a:prstGeom>
            </p:spPr>
          </p:pic>
          <p:pic>
            <p:nvPicPr>
              <p:cNvPr id="56" name="Picture 55">
                <a:extLst>
                  <a:ext uri="{FF2B5EF4-FFF2-40B4-BE49-F238E27FC236}">
                    <a16:creationId xmlns:a16="http://schemas.microsoft.com/office/drawing/2014/main" id="{63E89CD4-4548-41E7-AD4C-2A4ACD55800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0510" y="3878762"/>
                <a:ext cx="447907" cy="447907"/>
              </a:xfrm>
              <a:prstGeom prst="rect">
                <a:avLst/>
              </a:prstGeom>
            </p:spPr>
          </p:pic>
          <p:pic>
            <p:nvPicPr>
              <p:cNvPr id="57" name="Picture 56">
                <a:extLst>
                  <a:ext uri="{FF2B5EF4-FFF2-40B4-BE49-F238E27FC236}">
                    <a16:creationId xmlns:a16="http://schemas.microsoft.com/office/drawing/2014/main" id="{F549000B-1E8E-22A5-D5E5-A34A37B8878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2052" y="3878762"/>
                <a:ext cx="447907" cy="447907"/>
              </a:xfrm>
              <a:prstGeom prst="rect">
                <a:avLst/>
              </a:prstGeom>
            </p:spPr>
          </p:pic>
          <p:pic>
            <p:nvPicPr>
              <p:cNvPr id="58" name="Picture 57">
                <a:extLst>
                  <a:ext uri="{FF2B5EF4-FFF2-40B4-BE49-F238E27FC236}">
                    <a16:creationId xmlns:a16="http://schemas.microsoft.com/office/drawing/2014/main" id="{E80F4DB6-C6A6-3695-D3B2-5B4887F9D53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83594" y="3655742"/>
                <a:ext cx="447907" cy="447907"/>
              </a:xfrm>
              <a:prstGeom prst="rect">
                <a:avLst/>
              </a:prstGeom>
            </p:spPr>
          </p:pic>
          <p:pic>
            <p:nvPicPr>
              <p:cNvPr id="59" name="Picture 58">
                <a:extLst>
                  <a:ext uri="{FF2B5EF4-FFF2-40B4-BE49-F238E27FC236}">
                    <a16:creationId xmlns:a16="http://schemas.microsoft.com/office/drawing/2014/main" id="{7DF2424A-078F-A41B-A5F9-658322F382B7}"/>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2812" y="2565151"/>
                <a:ext cx="682082" cy="682082"/>
              </a:xfrm>
              <a:prstGeom prst="rect">
                <a:avLst/>
              </a:prstGeom>
            </p:spPr>
          </p:pic>
          <p:cxnSp>
            <p:nvCxnSpPr>
              <p:cNvPr id="60" name="Elbow Connector 59">
                <a:extLst>
                  <a:ext uri="{FF2B5EF4-FFF2-40B4-BE49-F238E27FC236}">
                    <a16:creationId xmlns:a16="http://schemas.microsoft.com/office/drawing/2014/main" id="{BDF1BBFF-AB63-A04D-1DF0-26EC24359EAF}"/>
                  </a:ext>
                </a:extLst>
              </p:cNvPr>
              <p:cNvCxnSpPr>
                <a:stCxn id="59" idx="2"/>
                <a:endCxn id="52" idx="0"/>
              </p:cNvCxnSpPr>
              <p:nvPr/>
            </p:nvCxnSpPr>
            <p:spPr>
              <a:xfrm rot="5400000">
                <a:off x="8511821" y="2653709"/>
                <a:ext cx="408509" cy="159555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4ED4B156-B813-68CE-E916-2728D9257617}"/>
                  </a:ext>
                </a:extLst>
              </p:cNvPr>
              <p:cNvCxnSpPr>
                <a:cxnSpLocks/>
                <a:stCxn id="59" idx="2"/>
                <a:endCxn id="53" idx="0"/>
              </p:cNvCxnSpPr>
              <p:nvPr/>
            </p:nvCxnSpPr>
            <p:spPr>
              <a:xfrm rot="5400000">
                <a:off x="8777592" y="2919480"/>
                <a:ext cx="408509" cy="106401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0B4EF47D-63C1-EDD3-8B3B-C1FDC55D76C6}"/>
                  </a:ext>
                </a:extLst>
              </p:cNvPr>
              <p:cNvCxnSpPr>
                <a:cxnSpLocks/>
                <a:stCxn id="59" idx="2"/>
                <a:endCxn id="54" idx="0"/>
              </p:cNvCxnSpPr>
              <p:nvPr/>
            </p:nvCxnSpPr>
            <p:spPr>
              <a:xfrm rot="5400000">
                <a:off x="8931853" y="3296761"/>
                <a:ext cx="631529" cy="532473"/>
              </a:xfrm>
              <a:prstGeom prst="bentConnector3">
                <a:avLst>
                  <a:gd name="adj1" fmla="val 3234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5FF22AA1-FD4C-225C-4745-3B7D5C09D494}"/>
                  </a:ext>
                </a:extLst>
              </p:cNvPr>
              <p:cNvCxnSpPr>
                <a:cxnSpLocks/>
                <a:stCxn id="59" idx="2"/>
                <a:endCxn id="55" idx="0"/>
              </p:cNvCxnSpPr>
              <p:nvPr/>
            </p:nvCxnSpPr>
            <p:spPr>
              <a:xfrm rot="5400000">
                <a:off x="9197624" y="3562532"/>
                <a:ext cx="631529" cy="93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BDAA74E6-1330-B364-CA98-1E4D846B7FFC}"/>
                  </a:ext>
                </a:extLst>
              </p:cNvPr>
              <p:cNvCxnSpPr>
                <a:cxnSpLocks/>
                <a:stCxn id="59" idx="2"/>
                <a:endCxn id="56" idx="0"/>
              </p:cNvCxnSpPr>
              <p:nvPr/>
            </p:nvCxnSpPr>
            <p:spPr>
              <a:xfrm rot="16200000" flipH="1">
                <a:off x="9463394" y="3297691"/>
                <a:ext cx="631529" cy="530611"/>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22CA8AFD-8D60-C240-AD37-A07F85D9B2AE}"/>
                  </a:ext>
                </a:extLst>
              </p:cNvPr>
              <p:cNvCxnSpPr>
                <a:cxnSpLocks/>
                <a:stCxn id="59" idx="2"/>
                <a:endCxn id="57" idx="0"/>
              </p:cNvCxnSpPr>
              <p:nvPr/>
            </p:nvCxnSpPr>
            <p:spPr>
              <a:xfrm rot="16200000" flipH="1">
                <a:off x="9729165" y="3031920"/>
                <a:ext cx="631529" cy="1062153"/>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E0B4AB4B-F631-2B60-4B00-979DC0CE6D81}"/>
                  </a:ext>
                </a:extLst>
              </p:cNvPr>
              <p:cNvCxnSpPr>
                <a:cxnSpLocks/>
                <a:stCxn id="59" idx="2"/>
                <a:endCxn id="58" idx="0"/>
              </p:cNvCxnSpPr>
              <p:nvPr/>
            </p:nvCxnSpPr>
            <p:spPr>
              <a:xfrm rot="16200000" flipH="1">
                <a:off x="10106446" y="2654639"/>
                <a:ext cx="408509" cy="159369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10F19B99-A2BB-7337-4AB9-68445891C82B}"/>
              </a:ext>
            </a:extLst>
          </p:cNvPr>
          <p:cNvGrpSpPr/>
          <p:nvPr/>
        </p:nvGrpSpPr>
        <p:grpSpPr>
          <a:xfrm>
            <a:off x="7850459" y="3055804"/>
            <a:ext cx="3637159" cy="1538498"/>
            <a:chOff x="7694342" y="2565151"/>
            <a:chExt cx="3637159" cy="1538498"/>
          </a:xfrm>
        </p:grpSpPr>
        <p:pic>
          <p:nvPicPr>
            <p:cNvPr id="7" name="Picture 6">
              <a:extLst>
                <a:ext uri="{FF2B5EF4-FFF2-40B4-BE49-F238E27FC236}">
                  <a16:creationId xmlns:a16="http://schemas.microsoft.com/office/drawing/2014/main" id="{27EE9BAE-1ABD-75AF-D026-3B5E013DC55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4342" y="3655742"/>
              <a:ext cx="447907" cy="447907"/>
            </a:xfrm>
            <a:prstGeom prst="rect">
              <a:avLst/>
            </a:prstGeom>
          </p:spPr>
        </p:pic>
        <p:pic>
          <p:nvPicPr>
            <p:cNvPr id="12" name="Picture 11">
              <a:extLst>
                <a:ext uri="{FF2B5EF4-FFF2-40B4-BE49-F238E27FC236}">
                  <a16:creationId xmlns:a16="http://schemas.microsoft.com/office/drawing/2014/main" id="{ECE6BDE8-E5A9-BE3B-4505-1D918BEF1C2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25884" y="3655742"/>
              <a:ext cx="447907" cy="447907"/>
            </a:xfrm>
            <a:prstGeom prst="rect">
              <a:avLst/>
            </a:prstGeom>
          </p:spPr>
        </p:pic>
        <p:pic>
          <p:nvPicPr>
            <p:cNvPr id="13" name="Picture 12">
              <a:extLst>
                <a:ext uri="{FF2B5EF4-FFF2-40B4-BE49-F238E27FC236}">
                  <a16:creationId xmlns:a16="http://schemas.microsoft.com/office/drawing/2014/main" id="{EA19E49C-1F47-C181-28F5-ED23AD36C95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57426" y="3655742"/>
              <a:ext cx="447907" cy="447907"/>
            </a:xfrm>
            <a:prstGeom prst="rect">
              <a:avLst/>
            </a:prstGeom>
          </p:spPr>
        </p:pic>
        <p:pic>
          <p:nvPicPr>
            <p:cNvPr id="14" name="Picture 13">
              <a:extLst>
                <a:ext uri="{FF2B5EF4-FFF2-40B4-BE49-F238E27FC236}">
                  <a16:creationId xmlns:a16="http://schemas.microsoft.com/office/drawing/2014/main" id="{B0870ABF-CD94-58E6-AEB2-716ADF4DA05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8968" y="3655742"/>
              <a:ext cx="447907" cy="447907"/>
            </a:xfrm>
            <a:prstGeom prst="rect">
              <a:avLst/>
            </a:prstGeom>
          </p:spPr>
        </p:pic>
        <p:pic>
          <p:nvPicPr>
            <p:cNvPr id="15" name="Picture 14">
              <a:extLst>
                <a:ext uri="{FF2B5EF4-FFF2-40B4-BE49-F238E27FC236}">
                  <a16:creationId xmlns:a16="http://schemas.microsoft.com/office/drawing/2014/main" id="{A1D70A05-C6E0-0B09-B41E-FFA8F353307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0510" y="3655742"/>
              <a:ext cx="447907" cy="447907"/>
            </a:xfrm>
            <a:prstGeom prst="rect">
              <a:avLst/>
            </a:prstGeom>
          </p:spPr>
        </p:pic>
        <p:pic>
          <p:nvPicPr>
            <p:cNvPr id="16" name="Picture 15">
              <a:extLst>
                <a:ext uri="{FF2B5EF4-FFF2-40B4-BE49-F238E27FC236}">
                  <a16:creationId xmlns:a16="http://schemas.microsoft.com/office/drawing/2014/main" id="{15958DAA-DB36-F82A-4208-FAB95D802C39}"/>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2052" y="3655742"/>
              <a:ext cx="447907" cy="447907"/>
            </a:xfrm>
            <a:prstGeom prst="rect">
              <a:avLst/>
            </a:prstGeom>
          </p:spPr>
        </p:pic>
        <p:pic>
          <p:nvPicPr>
            <p:cNvPr id="17" name="Picture 16">
              <a:extLst>
                <a:ext uri="{FF2B5EF4-FFF2-40B4-BE49-F238E27FC236}">
                  <a16:creationId xmlns:a16="http://schemas.microsoft.com/office/drawing/2014/main" id="{EF3A99E5-592A-887D-5793-656DA346AFB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83594" y="3655742"/>
              <a:ext cx="447907" cy="447907"/>
            </a:xfrm>
            <a:prstGeom prst="rect">
              <a:avLst/>
            </a:prstGeom>
          </p:spPr>
        </p:pic>
        <p:pic>
          <p:nvPicPr>
            <p:cNvPr id="19" name="Picture 18">
              <a:extLst>
                <a:ext uri="{FF2B5EF4-FFF2-40B4-BE49-F238E27FC236}">
                  <a16:creationId xmlns:a16="http://schemas.microsoft.com/office/drawing/2014/main" id="{05FB6424-185C-6CDD-5E6D-DA004CCACDA7}"/>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2812" y="2565151"/>
              <a:ext cx="682082" cy="682082"/>
            </a:xfrm>
            <a:prstGeom prst="rect">
              <a:avLst/>
            </a:prstGeom>
          </p:spPr>
        </p:pic>
        <p:cxnSp>
          <p:nvCxnSpPr>
            <p:cNvPr id="21" name="Elbow Connector 20">
              <a:extLst>
                <a:ext uri="{FF2B5EF4-FFF2-40B4-BE49-F238E27FC236}">
                  <a16:creationId xmlns:a16="http://schemas.microsoft.com/office/drawing/2014/main" id="{9736BBE8-D4ED-1E99-FC0A-2A80AD26DAAF}"/>
                </a:ext>
              </a:extLst>
            </p:cNvPr>
            <p:cNvCxnSpPr>
              <a:stCxn id="19" idx="2"/>
              <a:endCxn id="7" idx="0"/>
            </p:cNvCxnSpPr>
            <p:nvPr/>
          </p:nvCxnSpPr>
          <p:spPr>
            <a:xfrm rot="5400000">
              <a:off x="8511821" y="2653709"/>
              <a:ext cx="408509" cy="159555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EEF8AD84-1F5F-0F8F-8181-5CEC8AB19D7B}"/>
                </a:ext>
              </a:extLst>
            </p:cNvPr>
            <p:cNvCxnSpPr>
              <a:cxnSpLocks/>
              <a:stCxn id="19" idx="2"/>
              <a:endCxn id="12" idx="0"/>
            </p:cNvCxnSpPr>
            <p:nvPr/>
          </p:nvCxnSpPr>
          <p:spPr>
            <a:xfrm rot="5400000">
              <a:off x="8777592" y="2919480"/>
              <a:ext cx="408509" cy="106401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4639682D-C81A-EB05-1F4F-A4560B9B46AB}"/>
                </a:ext>
              </a:extLst>
            </p:cNvPr>
            <p:cNvCxnSpPr>
              <a:cxnSpLocks/>
              <a:stCxn id="19" idx="2"/>
              <a:endCxn id="13" idx="0"/>
            </p:cNvCxnSpPr>
            <p:nvPr/>
          </p:nvCxnSpPr>
          <p:spPr>
            <a:xfrm rot="5400000">
              <a:off x="9043363" y="3185251"/>
              <a:ext cx="408509" cy="532473"/>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AA3B6E0D-55AB-DB93-2087-85DD2441688A}"/>
                </a:ext>
              </a:extLst>
            </p:cNvPr>
            <p:cNvCxnSpPr>
              <a:cxnSpLocks/>
              <a:stCxn id="19" idx="2"/>
              <a:endCxn id="14" idx="0"/>
            </p:cNvCxnSpPr>
            <p:nvPr/>
          </p:nvCxnSpPr>
          <p:spPr>
            <a:xfrm rot="5400000">
              <a:off x="9309134" y="3451022"/>
              <a:ext cx="408509" cy="93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93E62F86-0888-99FF-9DB1-23BDA49D3009}"/>
                </a:ext>
              </a:extLst>
            </p:cNvPr>
            <p:cNvCxnSpPr>
              <a:cxnSpLocks/>
              <a:stCxn id="19" idx="2"/>
              <a:endCxn id="15" idx="0"/>
            </p:cNvCxnSpPr>
            <p:nvPr/>
          </p:nvCxnSpPr>
          <p:spPr>
            <a:xfrm rot="16200000" flipH="1">
              <a:off x="9574904" y="3186181"/>
              <a:ext cx="408509" cy="53061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EC322349-EE16-F5A6-1AB3-967D9544BCA6}"/>
                </a:ext>
              </a:extLst>
            </p:cNvPr>
            <p:cNvCxnSpPr>
              <a:cxnSpLocks/>
              <a:stCxn id="19" idx="2"/>
              <a:endCxn id="16" idx="0"/>
            </p:cNvCxnSpPr>
            <p:nvPr/>
          </p:nvCxnSpPr>
          <p:spPr>
            <a:xfrm rot="16200000" flipH="1">
              <a:off x="9840675" y="2920410"/>
              <a:ext cx="408509" cy="1062153"/>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70EE030A-78F3-31C3-39D0-B4F79D40FB42}"/>
                </a:ext>
              </a:extLst>
            </p:cNvPr>
            <p:cNvCxnSpPr>
              <a:cxnSpLocks/>
              <a:stCxn id="19" idx="2"/>
              <a:endCxn id="17" idx="0"/>
            </p:cNvCxnSpPr>
            <p:nvPr/>
          </p:nvCxnSpPr>
          <p:spPr>
            <a:xfrm rot="16200000" flipH="1">
              <a:off x="10106446" y="2654639"/>
              <a:ext cx="408509" cy="159369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00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1F50-DB5F-EF7E-8C73-C8BE15A11803}"/>
              </a:ext>
            </a:extLst>
          </p:cNvPr>
          <p:cNvSpPr>
            <a:spLocks noGrp="1"/>
          </p:cNvSpPr>
          <p:nvPr>
            <p:ph type="title"/>
          </p:nvPr>
        </p:nvSpPr>
        <p:spPr/>
        <p:txBody>
          <a:bodyPr/>
          <a:lstStyle/>
          <a:p>
            <a:r>
              <a:rPr lang="en-US" b="1" dirty="0"/>
              <a:t>Backup</a:t>
            </a:r>
          </a:p>
        </p:txBody>
      </p:sp>
      <p:sp>
        <p:nvSpPr>
          <p:cNvPr id="3" name="Content Placeholder 2">
            <a:extLst>
              <a:ext uri="{FF2B5EF4-FFF2-40B4-BE49-F238E27FC236}">
                <a16:creationId xmlns:a16="http://schemas.microsoft.com/office/drawing/2014/main" id="{27C8E73C-8EBF-19AF-758B-F57534AAAFB5}"/>
              </a:ext>
            </a:extLst>
          </p:cNvPr>
          <p:cNvSpPr>
            <a:spLocks noGrp="1"/>
          </p:cNvSpPr>
          <p:nvPr>
            <p:ph idx="1"/>
          </p:nvPr>
        </p:nvSpPr>
        <p:spPr>
          <a:xfrm>
            <a:off x="838200" y="1825625"/>
            <a:ext cx="10515600" cy="4667250"/>
          </a:xfrm>
        </p:spPr>
        <p:txBody>
          <a:bodyPr>
            <a:normAutofit/>
          </a:bodyPr>
          <a:lstStyle/>
          <a:p>
            <a:r>
              <a:rPr lang="en-US" dirty="0"/>
              <a:t>Copy system and database data to safe locations</a:t>
            </a:r>
          </a:p>
          <a:p>
            <a:pPr lvl="1"/>
            <a:r>
              <a:rPr lang="en-US" dirty="0"/>
              <a:t>“Snapshot” of system state allowing recovery to that state</a:t>
            </a:r>
          </a:p>
          <a:p>
            <a:r>
              <a:rPr lang="en-US" dirty="0"/>
              <a:t>Frequency dictated by tolerable data loss</a:t>
            </a:r>
          </a:p>
          <a:p>
            <a:r>
              <a:rPr lang="en-US" dirty="0"/>
              <a:t>Rotating backups</a:t>
            </a:r>
          </a:p>
          <a:p>
            <a:r>
              <a:rPr lang="en-US" dirty="0"/>
              <a:t>On-site vs. off-site backups</a:t>
            </a:r>
          </a:p>
          <a:p>
            <a:r>
              <a:rPr lang="en-US" dirty="0"/>
              <a:t>“Hot” backups, continual data-writing</a:t>
            </a:r>
          </a:p>
          <a:p>
            <a:r>
              <a:rPr lang="en-US" dirty="0"/>
              <a:t>Replicated systems</a:t>
            </a:r>
          </a:p>
          <a:p>
            <a:r>
              <a:rPr lang="en-US" dirty="0"/>
              <a:t>Automatic fail-over</a:t>
            </a:r>
          </a:p>
          <a:p>
            <a:r>
              <a:rPr lang="en-US" dirty="0"/>
              <a:t>Backup and recovery policies and procedures</a:t>
            </a:r>
          </a:p>
        </p:txBody>
      </p:sp>
      <p:pic>
        <p:nvPicPr>
          <p:cNvPr id="5" name="Picture 4">
            <a:extLst>
              <a:ext uri="{FF2B5EF4-FFF2-40B4-BE49-F238E27FC236}">
                <a16:creationId xmlns:a16="http://schemas.microsoft.com/office/drawing/2014/main" id="{47228438-8B8B-F427-85AE-F13FBB76880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76115" y="470784"/>
            <a:ext cx="1401558" cy="1401558"/>
          </a:xfrm>
          <a:prstGeom prst="rect">
            <a:avLst/>
          </a:prstGeom>
        </p:spPr>
      </p:pic>
      <p:grpSp>
        <p:nvGrpSpPr>
          <p:cNvPr id="72" name="Group 71">
            <a:extLst>
              <a:ext uri="{FF2B5EF4-FFF2-40B4-BE49-F238E27FC236}">
                <a16:creationId xmlns:a16="http://schemas.microsoft.com/office/drawing/2014/main" id="{E373D92A-59E9-5CA4-4E92-4B32B68C92DF}"/>
              </a:ext>
            </a:extLst>
          </p:cNvPr>
          <p:cNvGrpSpPr/>
          <p:nvPr/>
        </p:nvGrpSpPr>
        <p:grpSpPr>
          <a:xfrm>
            <a:off x="7850459" y="3055804"/>
            <a:ext cx="3637159" cy="2577327"/>
            <a:chOff x="6987298" y="147147"/>
            <a:chExt cx="3637159" cy="2577327"/>
          </a:xfrm>
        </p:grpSpPr>
        <p:grpSp>
          <p:nvGrpSpPr>
            <p:cNvPr id="50" name="Group 49">
              <a:extLst>
                <a:ext uri="{FF2B5EF4-FFF2-40B4-BE49-F238E27FC236}">
                  <a16:creationId xmlns:a16="http://schemas.microsoft.com/office/drawing/2014/main" id="{B5B8D088-31F3-63B1-E0A8-DA91A03370F3}"/>
                </a:ext>
              </a:extLst>
            </p:cNvPr>
            <p:cNvGrpSpPr/>
            <p:nvPr/>
          </p:nvGrpSpPr>
          <p:grpSpPr>
            <a:xfrm>
              <a:off x="8069201" y="2011299"/>
              <a:ext cx="2005825" cy="713175"/>
              <a:chOff x="8927949" y="4705816"/>
              <a:chExt cx="2005825" cy="713175"/>
            </a:xfrm>
          </p:grpSpPr>
          <p:sp>
            <p:nvSpPr>
              <p:cNvPr id="48" name="Left Brace 47">
                <a:extLst>
                  <a:ext uri="{FF2B5EF4-FFF2-40B4-BE49-F238E27FC236}">
                    <a16:creationId xmlns:a16="http://schemas.microsoft.com/office/drawing/2014/main" id="{107AADA8-5C6D-5A69-7C93-A6E1BEEED90A}"/>
                  </a:ext>
                </a:extLst>
              </p:cNvPr>
              <p:cNvSpPr/>
              <p:nvPr/>
            </p:nvSpPr>
            <p:spPr>
              <a:xfrm rot="16200000">
                <a:off x="9786819" y="3846946"/>
                <a:ext cx="288085" cy="2005825"/>
              </a:xfrm>
              <a:prstGeom prst="leftBrace">
                <a:avLst>
                  <a:gd name="adj1" fmla="val 19252"/>
                  <a:gd name="adj2"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62C7F79E-5937-3D07-A3A0-037F58F3F3D5}"/>
                  </a:ext>
                </a:extLst>
              </p:cNvPr>
              <p:cNvSpPr txBox="1"/>
              <p:nvPr/>
            </p:nvSpPr>
            <p:spPr>
              <a:xfrm>
                <a:off x="9494555" y="5049659"/>
                <a:ext cx="872611" cy="369332"/>
              </a:xfrm>
              <a:prstGeom prst="rect">
                <a:avLst/>
              </a:prstGeom>
              <a:noFill/>
            </p:spPr>
            <p:txBody>
              <a:bodyPr wrap="none" rtlCol="0">
                <a:spAutoFit/>
              </a:bodyPr>
              <a:lstStyle/>
              <a:p>
                <a:pPr algn="ctr"/>
                <a:r>
                  <a:rPr lang="en-US" dirty="0"/>
                  <a:t>Off-site</a:t>
                </a:r>
              </a:p>
            </p:txBody>
          </p:sp>
        </p:grpSp>
        <p:grpSp>
          <p:nvGrpSpPr>
            <p:cNvPr id="51" name="Group 50">
              <a:extLst>
                <a:ext uri="{FF2B5EF4-FFF2-40B4-BE49-F238E27FC236}">
                  <a16:creationId xmlns:a16="http://schemas.microsoft.com/office/drawing/2014/main" id="{DF2255D9-DE4D-69D8-6D1A-30620455781A}"/>
                </a:ext>
              </a:extLst>
            </p:cNvPr>
            <p:cNvGrpSpPr/>
            <p:nvPr/>
          </p:nvGrpSpPr>
          <p:grpSpPr>
            <a:xfrm>
              <a:off x="6987298" y="147147"/>
              <a:ext cx="3637159" cy="1761518"/>
              <a:chOff x="7694342" y="2565151"/>
              <a:chExt cx="3637159" cy="1761518"/>
            </a:xfrm>
          </p:grpSpPr>
          <p:pic>
            <p:nvPicPr>
              <p:cNvPr id="52" name="Picture 51">
                <a:extLst>
                  <a:ext uri="{FF2B5EF4-FFF2-40B4-BE49-F238E27FC236}">
                    <a16:creationId xmlns:a16="http://schemas.microsoft.com/office/drawing/2014/main" id="{B6068D4E-9ACA-BC98-12A6-2A0B89139D9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4342" y="3655742"/>
                <a:ext cx="447907" cy="447907"/>
              </a:xfrm>
              <a:prstGeom prst="rect">
                <a:avLst/>
              </a:prstGeom>
            </p:spPr>
          </p:pic>
          <p:pic>
            <p:nvPicPr>
              <p:cNvPr id="53" name="Picture 52">
                <a:extLst>
                  <a:ext uri="{FF2B5EF4-FFF2-40B4-BE49-F238E27FC236}">
                    <a16:creationId xmlns:a16="http://schemas.microsoft.com/office/drawing/2014/main" id="{97B97D16-D161-7A4E-9915-65619D7BAD7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25884" y="3655742"/>
                <a:ext cx="447907" cy="447907"/>
              </a:xfrm>
              <a:prstGeom prst="rect">
                <a:avLst/>
              </a:prstGeom>
            </p:spPr>
          </p:pic>
          <p:pic>
            <p:nvPicPr>
              <p:cNvPr id="54" name="Picture 53">
                <a:extLst>
                  <a:ext uri="{FF2B5EF4-FFF2-40B4-BE49-F238E27FC236}">
                    <a16:creationId xmlns:a16="http://schemas.microsoft.com/office/drawing/2014/main" id="{B8535032-CE46-0B02-460C-1CCC463E2D4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57426" y="3878762"/>
                <a:ext cx="447907" cy="447907"/>
              </a:xfrm>
              <a:prstGeom prst="rect">
                <a:avLst/>
              </a:prstGeom>
            </p:spPr>
          </p:pic>
          <p:pic>
            <p:nvPicPr>
              <p:cNvPr id="55" name="Picture 54">
                <a:extLst>
                  <a:ext uri="{FF2B5EF4-FFF2-40B4-BE49-F238E27FC236}">
                    <a16:creationId xmlns:a16="http://schemas.microsoft.com/office/drawing/2014/main" id="{3D9E96B8-E3B6-ECA5-58C6-D64ADDB11054}"/>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88968" y="3878762"/>
                <a:ext cx="447907" cy="447907"/>
              </a:xfrm>
              <a:prstGeom prst="rect">
                <a:avLst/>
              </a:prstGeom>
            </p:spPr>
          </p:pic>
          <p:pic>
            <p:nvPicPr>
              <p:cNvPr id="56" name="Picture 55">
                <a:extLst>
                  <a:ext uri="{FF2B5EF4-FFF2-40B4-BE49-F238E27FC236}">
                    <a16:creationId xmlns:a16="http://schemas.microsoft.com/office/drawing/2014/main" id="{63E89CD4-4548-41E7-AD4C-2A4ACD55800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20510" y="3878762"/>
                <a:ext cx="447907" cy="447907"/>
              </a:xfrm>
              <a:prstGeom prst="rect">
                <a:avLst/>
              </a:prstGeom>
            </p:spPr>
          </p:pic>
          <p:pic>
            <p:nvPicPr>
              <p:cNvPr id="57" name="Picture 56">
                <a:extLst>
                  <a:ext uri="{FF2B5EF4-FFF2-40B4-BE49-F238E27FC236}">
                    <a16:creationId xmlns:a16="http://schemas.microsoft.com/office/drawing/2014/main" id="{F549000B-1E8E-22A5-D5E5-A34A37B88782}"/>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2052" y="3878762"/>
                <a:ext cx="447907" cy="447907"/>
              </a:xfrm>
              <a:prstGeom prst="rect">
                <a:avLst/>
              </a:prstGeom>
            </p:spPr>
          </p:pic>
          <p:pic>
            <p:nvPicPr>
              <p:cNvPr id="58" name="Picture 57">
                <a:extLst>
                  <a:ext uri="{FF2B5EF4-FFF2-40B4-BE49-F238E27FC236}">
                    <a16:creationId xmlns:a16="http://schemas.microsoft.com/office/drawing/2014/main" id="{E80F4DB6-C6A6-3695-D3B2-5B4887F9D536}"/>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83594" y="3655742"/>
                <a:ext cx="447907" cy="447907"/>
              </a:xfrm>
              <a:prstGeom prst="rect">
                <a:avLst/>
              </a:prstGeom>
            </p:spPr>
          </p:pic>
          <p:pic>
            <p:nvPicPr>
              <p:cNvPr id="59" name="Picture 58">
                <a:extLst>
                  <a:ext uri="{FF2B5EF4-FFF2-40B4-BE49-F238E27FC236}">
                    <a16:creationId xmlns:a16="http://schemas.microsoft.com/office/drawing/2014/main" id="{7DF2424A-078F-A41B-A5F9-658322F382B7}"/>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2812" y="2565151"/>
                <a:ext cx="682082" cy="682082"/>
              </a:xfrm>
              <a:prstGeom prst="rect">
                <a:avLst/>
              </a:prstGeom>
            </p:spPr>
          </p:pic>
          <p:cxnSp>
            <p:nvCxnSpPr>
              <p:cNvPr id="60" name="Elbow Connector 59">
                <a:extLst>
                  <a:ext uri="{FF2B5EF4-FFF2-40B4-BE49-F238E27FC236}">
                    <a16:creationId xmlns:a16="http://schemas.microsoft.com/office/drawing/2014/main" id="{BDF1BBFF-AB63-A04D-1DF0-26EC24359EAF}"/>
                  </a:ext>
                </a:extLst>
              </p:cNvPr>
              <p:cNvCxnSpPr>
                <a:stCxn id="59" idx="2"/>
                <a:endCxn id="52" idx="0"/>
              </p:cNvCxnSpPr>
              <p:nvPr/>
            </p:nvCxnSpPr>
            <p:spPr>
              <a:xfrm rot="5400000">
                <a:off x="8511821" y="2653709"/>
                <a:ext cx="408509" cy="159555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4ED4B156-B813-68CE-E916-2728D9257617}"/>
                  </a:ext>
                </a:extLst>
              </p:cNvPr>
              <p:cNvCxnSpPr>
                <a:cxnSpLocks/>
                <a:stCxn id="59" idx="2"/>
                <a:endCxn id="53" idx="0"/>
              </p:cNvCxnSpPr>
              <p:nvPr/>
            </p:nvCxnSpPr>
            <p:spPr>
              <a:xfrm rot="5400000">
                <a:off x="8777592" y="2919480"/>
                <a:ext cx="408509" cy="106401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0B4EF47D-63C1-EDD3-8B3B-C1FDC55D76C6}"/>
                  </a:ext>
                </a:extLst>
              </p:cNvPr>
              <p:cNvCxnSpPr>
                <a:cxnSpLocks/>
                <a:stCxn id="59" idx="2"/>
                <a:endCxn id="54" idx="0"/>
              </p:cNvCxnSpPr>
              <p:nvPr/>
            </p:nvCxnSpPr>
            <p:spPr>
              <a:xfrm rot="5400000">
                <a:off x="8931853" y="3296761"/>
                <a:ext cx="631529" cy="532473"/>
              </a:xfrm>
              <a:prstGeom prst="bentConnector3">
                <a:avLst>
                  <a:gd name="adj1" fmla="val 3234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5FF22AA1-FD4C-225C-4745-3B7D5C09D494}"/>
                  </a:ext>
                </a:extLst>
              </p:cNvPr>
              <p:cNvCxnSpPr>
                <a:cxnSpLocks/>
                <a:stCxn id="59" idx="2"/>
                <a:endCxn id="55" idx="0"/>
              </p:cNvCxnSpPr>
              <p:nvPr/>
            </p:nvCxnSpPr>
            <p:spPr>
              <a:xfrm rot="5400000">
                <a:off x="9197624" y="3562532"/>
                <a:ext cx="631529" cy="93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BDAA74E6-1330-B364-CA98-1E4D846B7FFC}"/>
                  </a:ext>
                </a:extLst>
              </p:cNvPr>
              <p:cNvCxnSpPr>
                <a:cxnSpLocks/>
                <a:stCxn id="59" idx="2"/>
                <a:endCxn id="56" idx="0"/>
              </p:cNvCxnSpPr>
              <p:nvPr/>
            </p:nvCxnSpPr>
            <p:spPr>
              <a:xfrm rot="16200000" flipH="1">
                <a:off x="9463394" y="3297691"/>
                <a:ext cx="631529" cy="530611"/>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22CA8AFD-8D60-C240-AD37-A07F85D9B2AE}"/>
                  </a:ext>
                </a:extLst>
              </p:cNvPr>
              <p:cNvCxnSpPr>
                <a:cxnSpLocks/>
                <a:stCxn id="59" idx="2"/>
                <a:endCxn id="57" idx="0"/>
              </p:cNvCxnSpPr>
              <p:nvPr/>
            </p:nvCxnSpPr>
            <p:spPr>
              <a:xfrm rot="16200000" flipH="1">
                <a:off x="9729165" y="3031920"/>
                <a:ext cx="631529" cy="1062153"/>
              </a:xfrm>
              <a:prstGeom prst="bentConnector3">
                <a:avLst>
                  <a:gd name="adj1" fmla="val 32342"/>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E0B4AB4B-F631-2B60-4B00-979DC0CE6D81}"/>
                  </a:ext>
                </a:extLst>
              </p:cNvPr>
              <p:cNvCxnSpPr>
                <a:cxnSpLocks/>
                <a:stCxn id="59" idx="2"/>
                <a:endCxn id="58" idx="0"/>
              </p:cNvCxnSpPr>
              <p:nvPr/>
            </p:nvCxnSpPr>
            <p:spPr>
              <a:xfrm rot="16200000" flipH="1">
                <a:off x="10106446" y="2654639"/>
                <a:ext cx="408509" cy="159369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7495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71AA-45AF-A741-A324-4D6AF05E75B8}"/>
              </a:ext>
            </a:extLst>
          </p:cNvPr>
          <p:cNvSpPr>
            <a:spLocks noGrp="1"/>
          </p:cNvSpPr>
          <p:nvPr>
            <p:ph type="title"/>
          </p:nvPr>
        </p:nvSpPr>
        <p:spPr/>
        <p:txBody>
          <a:bodyPr/>
          <a:lstStyle/>
          <a:p>
            <a:r>
              <a:rPr lang="en-US" b="1" dirty="0"/>
              <a:t>Encryption</a:t>
            </a:r>
          </a:p>
        </p:txBody>
      </p:sp>
      <p:sp>
        <p:nvSpPr>
          <p:cNvPr id="3" name="Content Placeholder 2">
            <a:extLst>
              <a:ext uri="{FF2B5EF4-FFF2-40B4-BE49-F238E27FC236}">
                <a16:creationId xmlns:a16="http://schemas.microsoft.com/office/drawing/2014/main" id="{D17594A8-21AD-8B44-9BB9-9CC7EB225FCA}"/>
              </a:ext>
            </a:extLst>
          </p:cNvPr>
          <p:cNvSpPr>
            <a:spLocks noGrp="1"/>
          </p:cNvSpPr>
          <p:nvPr>
            <p:ph idx="1"/>
          </p:nvPr>
        </p:nvSpPr>
        <p:spPr>
          <a:xfrm>
            <a:off x="838200" y="1637735"/>
            <a:ext cx="10515600" cy="4825546"/>
          </a:xfrm>
        </p:spPr>
        <p:txBody>
          <a:bodyPr>
            <a:normAutofit/>
          </a:bodyPr>
          <a:lstStyle/>
          <a:p>
            <a:pPr>
              <a:lnSpc>
                <a:spcPct val="100000"/>
              </a:lnSpc>
            </a:pPr>
            <a:r>
              <a:rPr lang="en-US" dirty="0"/>
              <a:t>Mathematically transforms data to an unreadable form</a:t>
            </a:r>
          </a:p>
          <a:p>
            <a:pPr lvl="1">
              <a:lnSpc>
                <a:spcPct val="100000"/>
              </a:lnSpc>
            </a:pPr>
            <a:r>
              <a:rPr lang="en-US" dirty="0"/>
              <a:t>Only those who know the transformation process and parameters can regenerate the data</a:t>
            </a:r>
          </a:p>
          <a:p>
            <a:pPr>
              <a:lnSpc>
                <a:spcPct val="100000"/>
              </a:lnSpc>
            </a:pPr>
            <a:r>
              <a:rPr lang="en-US" dirty="0"/>
              <a:t>Multiple encryption algorithms with varying “strength”</a:t>
            </a:r>
          </a:p>
          <a:p>
            <a:pPr>
              <a:lnSpc>
                <a:spcPct val="100000"/>
              </a:lnSpc>
            </a:pPr>
            <a:r>
              <a:rPr lang="en-US" dirty="0"/>
              <a:t>Algorithms use keys (large numbers) to transform &amp; regenerate data</a:t>
            </a:r>
          </a:p>
          <a:p>
            <a:pPr lvl="1">
              <a:lnSpc>
                <a:spcPct val="100000"/>
              </a:lnSpc>
            </a:pPr>
            <a:r>
              <a:rPr lang="en-US" dirty="0"/>
              <a:t>Secret key (symmetric) cryptography</a:t>
            </a:r>
          </a:p>
          <a:p>
            <a:pPr lvl="2">
              <a:lnSpc>
                <a:spcPct val="100000"/>
              </a:lnSpc>
            </a:pPr>
            <a:r>
              <a:rPr lang="en-US" dirty="0"/>
              <a:t>Single key, fast, stronger encryption (longer key), but key is vulnerable</a:t>
            </a:r>
          </a:p>
          <a:p>
            <a:pPr lvl="1">
              <a:lnSpc>
                <a:spcPct val="100000"/>
              </a:lnSpc>
            </a:pPr>
            <a:r>
              <a:rPr lang="en-US" dirty="0"/>
              <a:t>Public key (asymmetric) cryptography</a:t>
            </a:r>
          </a:p>
          <a:p>
            <a:pPr lvl="2">
              <a:lnSpc>
                <a:spcPct val="100000"/>
              </a:lnSpc>
            </a:pPr>
            <a:r>
              <a:rPr lang="en-US" dirty="0"/>
              <a:t>Paired public &amp; private keys, slow, but private key can be kept secret so less vulnerable </a:t>
            </a:r>
          </a:p>
          <a:p>
            <a:pPr lvl="2">
              <a:lnSpc>
                <a:spcPct val="100000"/>
              </a:lnSpc>
            </a:pPr>
            <a:r>
              <a:rPr lang="en-US" dirty="0"/>
              <a:t>Private key </a:t>
            </a:r>
            <a:r>
              <a:rPr lang="en-US" b="1" dirty="0"/>
              <a:t>MUST</a:t>
            </a:r>
            <a:r>
              <a:rPr lang="en-US" dirty="0"/>
              <a:t> be protected</a:t>
            </a:r>
          </a:p>
          <a:p>
            <a:pPr lvl="2">
              <a:lnSpc>
                <a:spcPct val="100000"/>
              </a:lnSpc>
            </a:pPr>
            <a:r>
              <a:rPr lang="en-US" dirty="0"/>
              <a:t>Importance of large prime numbers</a:t>
            </a:r>
          </a:p>
        </p:txBody>
      </p:sp>
      <p:pic>
        <p:nvPicPr>
          <p:cNvPr id="5" name="Picture 4">
            <a:extLst>
              <a:ext uri="{FF2B5EF4-FFF2-40B4-BE49-F238E27FC236}">
                <a16:creationId xmlns:a16="http://schemas.microsoft.com/office/drawing/2014/main" id="{BAF43FA8-AFFA-0AE6-0771-0E4EE6820187}"/>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59023" y="394719"/>
            <a:ext cx="1433187" cy="1436692"/>
          </a:xfrm>
          <a:prstGeom prst="rect">
            <a:avLst/>
          </a:prstGeom>
        </p:spPr>
      </p:pic>
    </p:spTree>
    <p:extLst>
      <p:ext uri="{BB962C8B-B14F-4D97-AF65-F5344CB8AC3E}">
        <p14:creationId xmlns:p14="http://schemas.microsoft.com/office/powerpoint/2010/main" val="413266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FFBD-F15F-584A-9285-C57D106CFA03}"/>
              </a:ext>
            </a:extLst>
          </p:cNvPr>
          <p:cNvSpPr>
            <a:spLocks noGrp="1"/>
          </p:cNvSpPr>
          <p:nvPr>
            <p:ph type="title"/>
          </p:nvPr>
        </p:nvSpPr>
        <p:spPr/>
        <p:txBody>
          <a:bodyPr/>
          <a:lstStyle/>
          <a:p>
            <a:r>
              <a:rPr lang="en-US" b="1"/>
              <a:t>Implementing encryption</a:t>
            </a:r>
          </a:p>
        </p:txBody>
      </p:sp>
      <p:sp>
        <p:nvSpPr>
          <p:cNvPr id="3" name="Content Placeholder 2">
            <a:extLst>
              <a:ext uri="{FF2B5EF4-FFF2-40B4-BE49-F238E27FC236}">
                <a16:creationId xmlns:a16="http://schemas.microsoft.com/office/drawing/2014/main" id="{4FBEA419-A0C3-A843-9F93-C82F4EC2DB8B}"/>
              </a:ext>
            </a:extLst>
          </p:cNvPr>
          <p:cNvSpPr>
            <a:spLocks noGrp="1"/>
          </p:cNvSpPr>
          <p:nvPr>
            <p:ph idx="1"/>
          </p:nvPr>
        </p:nvSpPr>
        <p:spPr>
          <a:xfrm>
            <a:off x="838200" y="1825624"/>
            <a:ext cx="10515600" cy="4574180"/>
          </a:xfrm>
        </p:spPr>
        <p:txBody>
          <a:bodyPr>
            <a:normAutofit fontScale="92500" lnSpcReduction="20000"/>
          </a:bodyPr>
          <a:lstStyle/>
          <a:p>
            <a:pPr>
              <a:lnSpc>
                <a:spcPct val="100000"/>
              </a:lnSpc>
            </a:pPr>
            <a:r>
              <a:rPr lang="en-US" dirty="0"/>
              <a:t>Data “in motion”</a:t>
            </a:r>
          </a:p>
          <a:p>
            <a:pPr lvl="1">
              <a:lnSpc>
                <a:spcPct val="100000"/>
              </a:lnSpc>
            </a:pPr>
            <a:r>
              <a:rPr lang="en-US" dirty="0"/>
              <a:t>Message encryption prevents interception of useable data during transmission</a:t>
            </a:r>
          </a:p>
          <a:p>
            <a:pPr lvl="1">
              <a:lnSpc>
                <a:spcPct val="100000"/>
              </a:lnSpc>
            </a:pPr>
            <a:r>
              <a:rPr lang="en-US" dirty="0"/>
              <a:t>“End-to-end” encryption: no decryption in transit</a:t>
            </a:r>
          </a:p>
          <a:p>
            <a:pPr lvl="1">
              <a:lnSpc>
                <a:spcPct val="100000"/>
              </a:lnSpc>
            </a:pPr>
            <a:r>
              <a:rPr lang="en-US" dirty="0"/>
              <a:t>A Virtual Private Network (VPN) encrypts all communications to an address</a:t>
            </a:r>
          </a:p>
          <a:p>
            <a:pPr>
              <a:lnSpc>
                <a:spcPct val="100000"/>
              </a:lnSpc>
              <a:spcBef>
                <a:spcPts val="2200"/>
              </a:spcBef>
            </a:pPr>
            <a:r>
              <a:rPr lang="en-US" dirty="0"/>
              <a:t>Data “at rest”</a:t>
            </a:r>
          </a:p>
          <a:p>
            <a:pPr lvl="1">
              <a:lnSpc>
                <a:spcPct val="100000"/>
              </a:lnSpc>
            </a:pPr>
            <a:r>
              <a:rPr lang="en-US" dirty="0"/>
              <a:t>Disk encryption makes it more difficult for malicious software to access or copy data</a:t>
            </a:r>
          </a:p>
          <a:p>
            <a:pPr>
              <a:lnSpc>
                <a:spcPct val="100000"/>
              </a:lnSpc>
              <a:spcBef>
                <a:spcPts val="2200"/>
              </a:spcBef>
            </a:pPr>
            <a:r>
              <a:rPr lang="en-US" dirty="0"/>
              <a:t>Digital certificates</a:t>
            </a:r>
          </a:p>
          <a:p>
            <a:pPr lvl="1">
              <a:lnSpc>
                <a:spcPct val="100000"/>
              </a:lnSpc>
            </a:pPr>
            <a:r>
              <a:rPr lang="en-US" dirty="0"/>
              <a:t>Contain encryption keys and information about the holder and authority</a:t>
            </a:r>
          </a:p>
          <a:p>
            <a:pPr lvl="1">
              <a:lnSpc>
                <a:spcPct val="100000"/>
              </a:lnSpc>
            </a:pPr>
            <a:r>
              <a:rPr lang="en-US" dirty="0"/>
              <a:t>Certificate authorities</a:t>
            </a:r>
          </a:p>
          <a:p>
            <a:pPr lvl="2">
              <a:lnSpc>
                <a:spcPct val="100000"/>
              </a:lnSpc>
            </a:pPr>
            <a:r>
              <a:rPr lang="en-US" dirty="0"/>
              <a:t>Generate and register keys</a:t>
            </a:r>
          </a:p>
          <a:p>
            <a:pPr lvl="2">
              <a:lnSpc>
                <a:spcPct val="100000"/>
              </a:lnSpc>
            </a:pPr>
            <a:r>
              <a:rPr lang="en-US" dirty="0"/>
              <a:t>Provide certificates</a:t>
            </a:r>
          </a:p>
          <a:p>
            <a:pPr lvl="2">
              <a:lnSpc>
                <a:spcPct val="100000"/>
              </a:lnSpc>
            </a:pPr>
            <a:r>
              <a:rPr lang="en-US" dirty="0"/>
              <a:t>Verify certificate-holder identities</a:t>
            </a:r>
          </a:p>
        </p:txBody>
      </p:sp>
    </p:spTree>
    <p:extLst>
      <p:ext uri="{BB962C8B-B14F-4D97-AF65-F5344CB8AC3E}">
        <p14:creationId xmlns:p14="http://schemas.microsoft.com/office/powerpoint/2010/main" val="2301326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B9E8-3202-C84E-80A5-DDC8F423A5B2}"/>
              </a:ext>
            </a:extLst>
          </p:cNvPr>
          <p:cNvSpPr>
            <a:spLocks noGrp="1"/>
          </p:cNvSpPr>
          <p:nvPr>
            <p:ph type="title"/>
          </p:nvPr>
        </p:nvSpPr>
        <p:spPr/>
        <p:txBody>
          <a:bodyPr/>
          <a:lstStyle/>
          <a:p>
            <a:r>
              <a:rPr lang="en-US" b="1"/>
              <a:t>Public key encryption</a:t>
            </a:r>
          </a:p>
        </p:txBody>
      </p:sp>
      <p:sp>
        <p:nvSpPr>
          <p:cNvPr id="7" name="Content Placeholder 6">
            <a:extLst>
              <a:ext uri="{FF2B5EF4-FFF2-40B4-BE49-F238E27FC236}">
                <a16:creationId xmlns:a16="http://schemas.microsoft.com/office/drawing/2014/main" id="{D3D83297-C0EF-B04F-8AEA-B077353F8961}"/>
              </a:ext>
            </a:extLst>
          </p:cNvPr>
          <p:cNvSpPr>
            <a:spLocks noGrp="1"/>
          </p:cNvSpPr>
          <p:nvPr>
            <p:ph idx="1"/>
          </p:nvPr>
        </p:nvSpPr>
        <p:spPr>
          <a:xfrm>
            <a:off x="838200" y="1825625"/>
            <a:ext cx="4103102" cy="4667250"/>
          </a:xfrm>
        </p:spPr>
        <p:txBody>
          <a:bodyPr>
            <a:normAutofit fontScale="77500" lnSpcReduction="20000"/>
          </a:bodyPr>
          <a:lstStyle/>
          <a:p>
            <a:pPr>
              <a:lnSpc>
                <a:spcPct val="120000"/>
              </a:lnSpc>
            </a:pPr>
            <a:r>
              <a:rPr lang="en-US"/>
              <a:t>Used in Internet communications (https)</a:t>
            </a:r>
          </a:p>
          <a:p>
            <a:pPr>
              <a:lnSpc>
                <a:spcPct val="120000"/>
              </a:lnSpc>
            </a:pPr>
            <a:r>
              <a:rPr lang="en-US"/>
              <a:t>Transport Layer Security (TLS)</a:t>
            </a:r>
          </a:p>
          <a:p>
            <a:pPr>
              <a:lnSpc>
                <a:spcPct val="120000"/>
              </a:lnSpc>
            </a:pPr>
            <a:r>
              <a:rPr lang="en-US"/>
              <a:t>Keys provided in a verifiable security certificate by a certificate authority</a:t>
            </a:r>
          </a:p>
          <a:p>
            <a:pPr>
              <a:lnSpc>
                <a:spcPct val="120000"/>
              </a:lnSpc>
            </a:pPr>
            <a:r>
              <a:rPr lang="en-US"/>
              <a:t>Location of certificate used depends on who should be authenticated, client or server</a:t>
            </a:r>
          </a:p>
          <a:p>
            <a:pPr>
              <a:lnSpc>
                <a:spcPct val="120000"/>
              </a:lnSpc>
            </a:pPr>
            <a:r>
              <a:rPr lang="en-US"/>
              <a:t>Secures the initial stages of generation and sharing a session-specific symmetric key</a:t>
            </a:r>
          </a:p>
          <a:p>
            <a:pPr>
              <a:lnSpc>
                <a:spcPct val="120000"/>
              </a:lnSpc>
            </a:pPr>
            <a:endParaRPr lang="en-US"/>
          </a:p>
        </p:txBody>
      </p:sp>
      <p:pic>
        <p:nvPicPr>
          <p:cNvPr id="17" name="Content Placeholder 4" descr="Diagram&#10;&#10;Description automatically generated">
            <a:extLst>
              <a:ext uri="{FF2B5EF4-FFF2-40B4-BE49-F238E27FC236}">
                <a16:creationId xmlns:a16="http://schemas.microsoft.com/office/drawing/2014/main" id="{78C42C88-4D5C-2F49-BC19-A7E5041AF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302" y="1690688"/>
            <a:ext cx="6412498" cy="4351338"/>
          </a:xfrm>
          <a:prstGeom prst="rect">
            <a:avLst/>
          </a:prstGeom>
        </p:spPr>
      </p:pic>
      <p:sp>
        <p:nvSpPr>
          <p:cNvPr id="8" name="TextBox 7">
            <a:extLst>
              <a:ext uri="{FF2B5EF4-FFF2-40B4-BE49-F238E27FC236}">
                <a16:creationId xmlns:a16="http://schemas.microsoft.com/office/drawing/2014/main" id="{B2C8CCDB-5D56-B140-87B0-31CA0AB1561B}"/>
              </a:ext>
            </a:extLst>
          </p:cNvPr>
          <p:cNvSpPr txBox="1"/>
          <p:nvPr/>
        </p:nvSpPr>
        <p:spPr>
          <a:xfrm>
            <a:off x="5622065" y="6093768"/>
            <a:ext cx="5050971" cy="461665"/>
          </a:xfrm>
          <a:prstGeom prst="rect">
            <a:avLst/>
          </a:prstGeom>
          <a:noFill/>
        </p:spPr>
        <p:txBody>
          <a:bodyPr wrap="square" rtlCol="0">
            <a:spAutoFit/>
          </a:bodyPr>
          <a:lstStyle/>
          <a:p>
            <a:pPr algn="ctr"/>
            <a:r>
              <a:rPr lang="en-US" sz="1200"/>
              <a:t>Harrison J. Management of Pathology Information Systems, Chapter 6. </a:t>
            </a:r>
            <a:br>
              <a:rPr lang="en-US" sz="1200"/>
            </a:br>
            <a:r>
              <a:rPr lang="en-US" sz="1200"/>
              <a:t>In: </a:t>
            </a:r>
            <a:r>
              <a:rPr lang="en-US" sz="1200" i="1"/>
              <a:t>Laboratory Administration for Pathologists</a:t>
            </a:r>
            <a:r>
              <a:rPr lang="en-US" sz="1200"/>
              <a:t>. 2nd ed. CAP Press; 2019:286.</a:t>
            </a:r>
          </a:p>
        </p:txBody>
      </p:sp>
      <p:sp>
        <p:nvSpPr>
          <p:cNvPr id="11" name="Snip Same Side Corner Rectangle 10">
            <a:extLst>
              <a:ext uri="{FF2B5EF4-FFF2-40B4-BE49-F238E27FC236}">
                <a16:creationId xmlns:a16="http://schemas.microsoft.com/office/drawing/2014/main" id="{DBBF1700-DF39-7C42-9A92-1A68312C0059}"/>
              </a:ext>
            </a:extLst>
          </p:cNvPr>
          <p:cNvSpPr/>
          <p:nvPr/>
        </p:nvSpPr>
        <p:spPr>
          <a:xfrm>
            <a:off x="7393960" y="3374570"/>
            <a:ext cx="1273630" cy="653143"/>
          </a:xfrm>
          <a:prstGeom prst="snip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Certificate</a:t>
            </a:r>
          </a:p>
          <a:p>
            <a:pPr algn="ctr"/>
            <a:r>
              <a:rPr lang="en-US" sz="1400"/>
              <a:t>Authority</a:t>
            </a:r>
          </a:p>
        </p:txBody>
      </p:sp>
      <p:sp>
        <p:nvSpPr>
          <p:cNvPr id="12" name="Left-Up Arrow 11">
            <a:extLst>
              <a:ext uri="{FF2B5EF4-FFF2-40B4-BE49-F238E27FC236}">
                <a16:creationId xmlns:a16="http://schemas.microsoft.com/office/drawing/2014/main" id="{5A9FF268-7045-F345-8714-38C10F6981DF}"/>
              </a:ext>
            </a:extLst>
          </p:cNvPr>
          <p:cNvSpPr/>
          <p:nvPr/>
        </p:nvSpPr>
        <p:spPr>
          <a:xfrm>
            <a:off x="8773886" y="3293246"/>
            <a:ext cx="1992086" cy="511630"/>
          </a:xfrm>
          <a:prstGeom prst="leftUpArrow">
            <a:avLst>
              <a:gd name="adj1" fmla="val 12234"/>
              <a:gd name="adj2" fmla="val 14362"/>
              <a:gd name="adj3" fmla="val 25000"/>
            </a:avLst>
          </a:prstGeom>
          <a:solidFill>
            <a:srgbClr val="87B6EA"/>
          </a:solidFill>
          <a:ln>
            <a:solidFill>
              <a:srgbClr val="87B6EA"/>
            </a:solidFill>
          </a:ln>
          <a:effectLst>
            <a:outerShdw blurRad="508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Up Arrow 15">
            <a:extLst>
              <a:ext uri="{FF2B5EF4-FFF2-40B4-BE49-F238E27FC236}">
                <a16:creationId xmlns:a16="http://schemas.microsoft.com/office/drawing/2014/main" id="{456EAAB5-D035-BE4C-8958-8A15BC9D9D4E}"/>
              </a:ext>
            </a:extLst>
          </p:cNvPr>
          <p:cNvSpPr/>
          <p:nvPr/>
        </p:nvSpPr>
        <p:spPr>
          <a:xfrm rot="10800000">
            <a:off x="5419165" y="3819298"/>
            <a:ext cx="1868008" cy="752702"/>
          </a:xfrm>
          <a:prstGeom prst="leftUpArrow">
            <a:avLst>
              <a:gd name="adj1" fmla="val 8661"/>
              <a:gd name="adj2" fmla="val 10789"/>
              <a:gd name="adj3" fmla="val 17854"/>
            </a:avLst>
          </a:prstGeom>
          <a:solidFill>
            <a:srgbClr val="87B6EA"/>
          </a:solidFill>
          <a:ln>
            <a:solidFill>
              <a:srgbClr val="87B6EA"/>
            </a:solidFill>
          </a:ln>
          <a:effectLst>
            <a:outerShdw blurRad="508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37CBA9-B355-7241-92E9-ABB4FDCDEC02}"/>
              </a:ext>
            </a:extLst>
          </p:cNvPr>
          <p:cNvGrpSpPr/>
          <p:nvPr/>
        </p:nvGrpSpPr>
        <p:grpSpPr>
          <a:xfrm>
            <a:off x="6750424" y="1690688"/>
            <a:ext cx="3593565" cy="1683882"/>
            <a:chOff x="6750424" y="1690688"/>
            <a:chExt cx="3593565" cy="1683882"/>
          </a:xfrm>
        </p:grpSpPr>
        <p:sp>
          <p:nvSpPr>
            <p:cNvPr id="13" name="Rectangle 12">
              <a:extLst>
                <a:ext uri="{FF2B5EF4-FFF2-40B4-BE49-F238E27FC236}">
                  <a16:creationId xmlns:a16="http://schemas.microsoft.com/office/drawing/2014/main" id="{347BA246-3F46-5940-AE32-9610BCD12AAE}"/>
                </a:ext>
              </a:extLst>
            </p:cNvPr>
            <p:cNvSpPr/>
            <p:nvPr/>
          </p:nvSpPr>
          <p:spPr>
            <a:xfrm>
              <a:off x="6750424" y="1690688"/>
              <a:ext cx="2944905" cy="94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0D00DF-380A-0941-92E3-EF2ECAD7BC5D}"/>
                </a:ext>
              </a:extLst>
            </p:cNvPr>
            <p:cNvSpPr/>
            <p:nvPr/>
          </p:nvSpPr>
          <p:spPr>
            <a:xfrm>
              <a:off x="9601200" y="2429634"/>
              <a:ext cx="742789" cy="944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F5267685-3F3B-584B-A176-70DE75750D89}"/>
              </a:ext>
            </a:extLst>
          </p:cNvPr>
          <p:cNvSpPr/>
          <p:nvPr/>
        </p:nvSpPr>
        <p:spPr>
          <a:xfrm>
            <a:off x="6750425" y="2635624"/>
            <a:ext cx="2850776" cy="60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F9552D-C903-6842-98A1-D37034C7F035}"/>
              </a:ext>
            </a:extLst>
          </p:cNvPr>
          <p:cNvGrpSpPr/>
          <p:nvPr/>
        </p:nvGrpSpPr>
        <p:grpSpPr>
          <a:xfrm>
            <a:off x="5795682" y="4206152"/>
            <a:ext cx="3671047" cy="1330496"/>
            <a:chOff x="5795682" y="4206152"/>
            <a:chExt cx="3671047" cy="1330496"/>
          </a:xfrm>
        </p:grpSpPr>
        <p:sp>
          <p:nvSpPr>
            <p:cNvPr id="23" name="Rectangle 22">
              <a:extLst>
                <a:ext uri="{FF2B5EF4-FFF2-40B4-BE49-F238E27FC236}">
                  <a16:creationId xmlns:a16="http://schemas.microsoft.com/office/drawing/2014/main" id="{6D64F965-836C-B843-B887-82621FFE096C}"/>
                </a:ext>
              </a:extLst>
            </p:cNvPr>
            <p:cNvSpPr/>
            <p:nvPr/>
          </p:nvSpPr>
          <p:spPr>
            <a:xfrm>
              <a:off x="6193627" y="4206152"/>
              <a:ext cx="3273102" cy="60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F25FE7-EBFA-7F4C-B645-4845C30E1532}"/>
                </a:ext>
              </a:extLst>
            </p:cNvPr>
            <p:cNvSpPr/>
            <p:nvPr/>
          </p:nvSpPr>
          <p:spPr>
            <a:xfrm>
              <a:off x="5795682" y="4895945"/>
              <a:ext cx="820271" cy="640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433DE39D-831D-6A42-8AAB-3CA080BA8757}"/>
              </a:ext>
            </a:extLst>
          </p:cNvPr>
          <p:cNvSpPr/>
          <p:nvPr/>
        </p:nvSpPr>
        <p:spPr>
          <a:xfrm>
            <a:off x="6586941" y="4895945"/>
            <a:ext cx="2879788" cy="640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5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9CD8-611F-CF42-BC04-96ED7787907A}"/>
              </a:ext>
            </a:extLst>
          </p:cNvPr>
          <p:cNvSpPr>
            <a:spLocks noGrp="1"/>
          </p:cNvSpPr>
          <p:nvPr>
            <p:ph type="title"/>
          </p:nvPr>
        </p:nvSpPr>
        <p:spPr/>
        <p:txBody>
          <a:bodyPr/>
          <a:lstStyle/>
          <a:p>
            <a:r>
              <a:rPr lang="en-US" b="1"/>
              <a:t>Digital signatures and encryption</a:t>
            </a:r>
          </a:p>
        </p:txBody>
      </p:sp>
      <p:sp>
        <p:nvSpPr>
          <p:cNvPr id="3" name="Content Placeholder 2">
            <a:extLst>
              <a:ext uri="{FF2B5EF4-FFF2-40B4-BE49-F238E27FC236}">
                <a16:creationId xmlns:a16="http://schemas.microsoft.com/office/drawing/2014/main" id="{989029E1-8359-2842-A5AD-F28613ABD5AD}"/>
              </a:ext>
            </a:extLst>
          </p:cNvPr>
          <p:cNvSpPr>
            <a:spLocks noGrp="1"/>
          </p:cNvSpPr>
          <p:nvPr>
            <p:ph idx="1"/>
          </p:nvPr>
        </p:nvSpPr>
        <p:spPr>
          <a:xfrm>
            <a:off x="838200" y="1825625"/>
            <a:ext cx="10515600" cy="4912632"/>
          </a:xfrm>
        </p:spPr>
        <p:txBody>
          <a:bodyPr>
            <a:normAutofit fontScale="92500" lnSpcReduction="10000"/>
          </a:bodyPr>
          <a:lstStyle/>
          <a:p>
            <a:pPr>
              <a:lnSpc>
                <a:spcPct val="110000"/>
              </a:lnSpc>
            </a:pPr>
            <a:r>
              <a:rPr lang="en-US" dirty="0"/>
              <a:t>Formal digital signatures use public key encryption</a:t>
            </a:r>
          </a:p>
          <a:p>
            <a:pPr>
              <a:lnSpc>
                <a:spcPct val="110000"/>
              </a:lnSpc>
            </a:pPr>
            <a:r>
              <a:rPr lang="en-US" dirty="0"/>
              <a:t>If a document is decryptable with the public key</a:t>
            </a:r>
          </a:p>
          <a:p>
            <a:pPr lvl="1">
              <a:lnSpc>
                <a:spcPct val="110000"/>
              </a:lnSpc>
            </a:pPr>
            <a:r>
              <a:rPr lang="en-US" b="1" dirty="0"/>
              <a:t>Authentication</a:t>
            </a:r>
            <a:r>
              <a:rPr lang="en-US" dirty="0"/>
              <a:t>: It was encrypted with private key	</a:t>
            </a:r>
          </a:p>
          <a:p>
            <a:pPr lvl="1">
              <a:lnSpc>
                <a:spcPct val="110000"/>
              </a:lnSpc>
            </a:pPr>
            <a:r>
              <a:rPr lang="en-US" b="1" dirty="0"/>
              <a:t>Integrity</a:t>
            </a:r>
            <a:r>
              <a:rPr lang="en-US" dirty="0"/>
              <a:t>: It has not changed since private key encryption</a:t>
            </a:r>
          </a:p>
          <a:p>
            <a:pPr lvl="1">
              <a:lnSpc>
                <a:spcPct val="110000"/>
              </a:lnSpc>
            </a:pPr>
            <a:r>
              <a:rPr lang="en-US" b="1" dirty="0"/>
              <a:t>Non-repudiation</a:t>
            </a:r>
            <a:r>
              <a:rPr lang="en-US" dirty="0"/>
              <a:t>: Private key was used and integrity demonstrated</a:t>
            </a:r>
          </a:p>
          <a:p>
            <a:pPr>
              <a:lnSpc>
                <a:spcPct val="110000"/>
              </a:lnSpc>
            </a:pPr>
            <a:r>
              <a:rPr lang="en-US" dirty="0"/>
              <a:t>In systems like Epic, ID of logged in user provides “digital signature”</a:t>
            </a:r>
          </a:p>
          <a:p>
            <a:pPr>
              <a:lnSpc>
                <a:spcPct val="110000"/>
              </a:lnSpc>
            </a:pPr>
            <a:r>
              <a:rPr lang="en-US" dirty="0"/>
              <a:t>Not a “digital signature,” but may suffice for document approval…</a:t>
            </a:r>
          </a:p>
          <a:p>
            <a:pPr lvl="1">
              <a:lnSpc>
                <a:spcPct val="110000"/>
              </a:lnSpc>
            </a:pPr>
            <a:r>
              <a:rPr lang="en-US" dirty="0"/>
              <a:t>Emails of agreement with headers and textual signatures; graphical signatures</a:t>
            </a:r>
          </a:p>
          <a:p>
            <a:pPr lvl="2">
              <a:lnSpc>
                <a:spcPct val="110000"/>
              </a:lnSpc>
            </a:pPr>
            <a:r>
              <a:rPr lang="en-US" dirty="0"/>
              <a:t>Accepted as digital signature by some courts if author agrees with content and signature, probably acceptable for procedures and lab performance data</a:t>
            </a:r>
          </a:p>
          <a:p>
            <a:pPr lvl="2">
              <a:lnSpc>
                <a:spcPct val="110000"/>
              </a:lnSpc>
            </a:pPr>
            <a:r>
              <a:rPr lang="en-US" dirty="0"/>
              <a:t>Do NOT support non-repudiation</a:t>
            </a:r>
          </a:p>
        </p:txBody>
      </p:sp>
      <p:pic>
        <p:nvPicPr>
          <p:cNvPr id="5" name="Picture 4">
            <a:extLst>
              <a:ext uri="{FF2B5EF4-FFF2-40B4-BE49-F238E27FC236}">
                <a16:creationId xmlns:a16="http://schemas.microsoft.com/office/drawing/2014/main" id="{4AEED805-D069-2297-4224-FC2080DBB87C}"/>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995771" y="424580"/>
            <a:ext cx="1724492" cy="1724492"/>
          </a:xfrm>
          <a:prstGeom prst="rect">
            <a:avLst/>
          </a:prstGeom>
        </p:spPr>
      </p:pic>
    </p:spTree>
    <p:extLst>
      <p:ext uri="{BB962C8B-B14F-4D97-AF65-F5344CB8AC3E}">
        <p14:creationId xmlns:p14="http://schemas.microsoft.com/office/powerpoint/2010/main" val="1461513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DBF8E236-5BE5-C374-03F8-FBF24E74FE51}"/>
              </a:ext>
            </a:extLst>
          </p:cNvPr>
          <p:cNvGrpSpPr/>
          <p:nvPr/>
        </p:nvGrpSpPr>
        <p:grpSpPr>
          <a:xfrm>
            <a:off x="6962250" y="1194713"/>
            <a:ext cx="807602" cy="451182"/>
            <a:chOff x="6936123" y="1194713"/>
            <a:chExt cx="807602" cy="451182"/>
          </a:xfrm>
        </p:grpSpPr>
        <p:cxnSp>
          <p:nvCxnSpPr>
            <p:cNvPr id="104" name="Straight Connector 103">
              <a:extLst>
                <a:ext uri="{FF2B5EF4-FFF2-40B4-BE49-F238E27FC236}">
                  <a16:creationId xmlns:a16="http://schemas.microsoft.com/office/drawing/2014/main" id="{CB8F4906-7D53-C62D-DADC-A0CF9EB84B73}"/>
                </a:ext>
              </a:extLst>
            </p:cNvPr>
            <p:cNvCxnSpPr>
              <a:cxnSpLocks/>
            </p:cNvCxnSpPr>
            <p:nvPr/>
          </p:nvCxnSpPr>
          <p:spPr>
            <a:xfrm flipH="1">
              <a:off x="6936123" y="1584099"/>
              <a:ext cx="807602"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D0C62D9C-102E-B861-2066-A9D7E82B0084}"/>
                </a:ext>
              </a:extLst>
            </p:cNvPr>
            <p:cNvGrpSpPr/>
            <p:nvPr/>
          </p:nvGrpSpPr>
          <p:grpSpPr>
            <a:xfrm>
              <a:off x="7155052" y="1194713"/>
              <a:ext cx="586665" cy="451182"/>
              <a:chOff x="8862279" y="915925"/>
              <a:chExt cx="586665" cy="451182"/>
            </a:xfrm>
          </p:grpSpPr>
          <p:cxnSp>
            <p:nvCxnSpPr>
              <p:cNvPr id="106" name="Straight Connector 105">
                <a:extLst>
                  <a:ext uri="{FF2B5EF4-FFF2-40B4-BE49-F238E27FC236}">
                    <a16:creationId xmlns:a16="http://schemas.microsoft.com/office/drawing/2014/main" id="{BF534A69-573F-9F3C-6E06-1F5BDC2F81F2}"/>
                  </a:ext>
                </a:extLst>
              </p:cNvPr>
              <p:cNvCxnSpPr>
                <a:cxnSpLocks/>
              </p:cNvCxnSpPr>
              <p:nvPr/>
            </p:nvCxnSpPr>
            <p:spPr>
              <a:xfrm>
                <a:off x="8862279" y="1249543"/>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5F4A95D-0FFD-E65D-9A38-170A415EE0CE}"/>
                  </a:ext>
                </a:extLst>
              </p:cNvPr>
              <p:cNvCxnSpPr>
                <a:cxnSpLocks/>
              </p:cNvCxnSpPr>
              <p:nvPr/>
            </p:nvCxnSpPr>
            <p:spPr>
              <a:xfrm>
                <a:off x="8865376" y="1367107"/>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560DD49F-C1D6-E5D5-98F4-D3E4DD61FF4D}"/>
                  </a:ext>
                </a:extLst>
              </p:cNvPr>
              <p:cNvSpPr txBox="1"/>
              <p:nvPr/>
            </p:nvSpPr>
            <p:spPr>
              <a:xfrm>
                <a:off x="8865130" y="915925"/>
                <a:ext cx="583814" cy="369332"/>
              </a:xfrm>
              <a:prstGeom prst="rect">
                <a:avLst/>
              </a:prstGeom>
              <a:noFill/>
            </p:spPr>
            <p:txBody>
              <a:bodyPr wrap="none" rtlCol="0">
                <a:spAutoFit/>
              </a:bodyPr>
              <a:lstStyle/>
              <a:p>
                <a:r>
                  <a:rPr lang="en-US" dirty="0">
                    <a:solidFill>
                      <a:schemeClr val="accent5">
                        <a:lumMod val="75000"/>
                      </a:schemeClr>
                    </a:solidFill>
                  </a:rPr>
                  <a:t>VPN</a:t>
                </a:r>
              </a:p>
            </p:txBody>
          </p:sp>
        </p:grpSp>
      </p:grpSp>
      <p:cxnSp>
        <p:nvCxnSpPr>
          <p:cNvPr id="91" name="Straight Connector 90">
            <a:extLst>
              <a:ext uri="{FF2B5EF4-FFF2-40B4-BE49-F238E27FC236}">
                <a16:creationId xmlns:a16="http://schemas.microsoft.com/office/drawing/2014/main" id="{7707FFCD-1AC8-A625-5055-08F1B65BEA1E}"/>
              </a:ext>
            </a:extLst>
          </p:cNvPr>
          <p:cNvCxnSpPr>
            <a:cxnSpLocks/>
            <a:endCxn id="8" idx="0"/>
          </p:cNvCxnSpPr>
          <p:nvPr/>
        </p:nvCxnSpPr>
        <p:spPr>
          <a:xfrm>
            <a:off x="9624061" y="2134840"/>
            <a:ext cx="0" cy="2748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FA265E-4ED2-094A-B33C-63925247E219}"/>
              </a:ext>
            </a:extLst>
          </p:cNvPr>
          <p:cNvSpPr>
            <a:spLocks noGrp="1"/>
          </p:cNvSpPr>
          <p:nvPr>
            <p:ph type="title"/>
          </p:nvPr>
        </p:nvSpPr>
        <p:spPr>
          <a:xfrm>
            <a:off x="820782" y="365125"/>
            <a:ext cx="10515600" cy="1325563"/>
          </a:xfrm>
        </p:spPr>
        <p:txBody>
          <a:bodyPr/>
          <a:lstStyle/>
          <a:p>
            <a:r>
              <a:rPr lang="en-US" b="1" dirty="0"/>
              <a:t>Network security</a:t>
            </a:r>
          </a:p>
        </p:txBody>
      </p:sp>
      <p:sp>
        <p:nvSpPr>
          <p:cNvPr id="3" name="Content Placeholder 2">
            <a:extLst>
              <a:ext uri="{FF2B5EF4-FFF2-40B4-BE49-F238E27FC236}">
                <a16:creationId xmlns:a16="http://schemas.microsoft.com/office/drawing/2014/main" id="{53CBACDE-1E3B-9841-B404-A6CDB49D59D2}"/>
              </a:ext>
            </a:extLst>
          </p:cNvPr>
          <p:cNvSpPr>
            <a:spLocks noGrp="1"/>
          </p:cNvSpPr>
          <p:nvPr>
            <p:ph idx="1"/>
          </p:nvPr>
        </p:nvSpPr>
        <p:spPr>
          <a:xfrm>
            <a:off x="838199" y="1581773"/>
            <a:ext cx="7113123" cy="4848100"/>
          </a:xfrm>
        </p:spPr>
        <p:txBody>
          <a:bodyPr>
            <a:normAutofit fontScale="77500" lnSpcReduction="20000"/>
          </a:bodyPr>
          <a:lstStyle/>
          <a:p>
            <a:pPr>
              <a:lnSpc>
                <a:spcPct val="120000"/>
              </a:lnSpc>
            </a:pPr>
            <a:r>
              <a:rPr lang="en-US" sz="2000" dirty="0"/>
              <a:t>Firewalls and routers restrict network traffic</a:t>
            </a:r>
          </a:p>
          <a:p>
            <a:pPr lvl="1">
              <a:lnSpc>
                <a:spcPct val="120000"/>
              </a:lnSpc>
            </a:pPr>
            <a:r>
              <a:rPr lang="en-US" sz="1600" dirty="0"/>
              <a:t>Barrier between computer or network and outside</a:t>
            </a:r>
          </a:p>
          <a:p>
            <a:pPr lvl="1">
              <a:lnSpc>
                <a:spcPct val="120000"/>
              </a:lnSpc>
            </a:pPr>
            <a:r>
              <a:rPr lang="en-US" sz="1600" dirty="0"/>
              <a:t>Barriers between network segments (partitions)</a:t>
            </a:r>
          </a:p>
          <a:p>
            <a:pPr>
              <a:lnSpc>
                <a:spcPct val="120000"/>
              </a:lnSpc>
            </a:pPr>
            <a:r>
              <a:rPr lang="en-US" sz="2000" dirty="0"/>
              <a:t>Message (packet) filtering</a:t>
            </a:r>
          </a:p>
          <a:p>
            <a:pPr lvl="1">
              <a:lnSpc>
                <a:spcPct val="120000"/>
              </a:lnSpc>
            </a:pPr>
            <a:r>
              <a:rPr lang="en-US" sz="1600" dirty="0"/>
              <a:t>Firewalls apply rules to packet origin/destination addresses and contents, block packets that fail</a:t>
            </a:r>
          </a:p>
          <a:p>
            <a:pPr lvl="1">
              <a:lnSpc>
                <a:spcPct val="120000"/>
              </a:lnSpc>
            </a:pPr>
            <a:r>
              <a:rPr lang="en-US" sz="1600" dirty="0"/>
              <a:t>Firewalls may be dedicated network devices (hardware </a:t>
            </a:r>
            <a:r>
              <a:rPr lang="en-US" sz="1600" dirty="0" err="1"/>
              <a:t>fw</a:t>
            </a:r>
            <a:r>
              <a:rPr lang="en-US" sz="1600" dirty="0"/>
              <a:t>) or programs (software </a:t>
            </a:r>
            <a:r>
              <a:rPr lang="en-US" sz="1600" dirty="0" err="1"/>
              <a:t>fw</a:t>
            </a:r>
            <a:r>
              <a:rPr lang="en-US" sz="1600" dirty="0"/>
              <a:t>)</a:t>
            </a:r>
          </a:p>
          <a:p>
            <a:pPr lvl="1">
              <a:lnSpc>
                <a:spcPct val="120000"/>
              </a:lnSpc>
            </a:pPr>
            <a:r>
              <a:rPr lang="en-US" sz="1600" dirty="0"/>
              <a:t>Routers pass only packets addressed to or from their network segment</a:t>
            </a:r>
          </a:p>
          <a:p>
            <a:pPr lvl="1">
              <a:lnSpc>
                <a:spcPct val="120000"/>
              </a:lnSpc>
            </a:pPr>
            <a:r>
              <a:rPr lang="en-US" sz="1600" dirty="0"/>
              <a:t>Switches send messages only to computers that are addressed </a:t>
            </a:r>
            <a:br>
              <a:rPr lang="en-US" sz="1600" dirty="0"/>
            </a:br>
            <a:r>
              <a:rPr lang="en-US" sz="1600" dirty="0"/>
              <a:t>(more secure than hubs)</a:t>
            </a:r>
          </a:p>
          <a:p>
            <a:pPr>
              <a:lnSpc>
                <a:spcPct val="120000"/>
              </a:lnSpc>
            </a:pPr>
            <a:r>
              <a:rPr lang="en-US" sz="2000" dirty="0"/>
              <a:t>Proxy servers shield internal network structure and devices</a:t>
            </a:r>
          </a:p>
          <a:p>
            <a:pPr lvl="1">
              <a:lnSpc>
                <a:spcPct val="120000"/>
              </a:lnSpc>
            </a:pPr>
            <a:r>
              <a:rPr lang="en-US" sz="1600" dirty="0"/>
              <a:t>Changes outgoing messages’ return address to the proxy address</a:t>
            </a:r>
          </a:p>
          <a:p>
            <a:pPr lvl="1">
              <a:lnSpc>
                <a:spcPct val="120000"/>
              </a:lnSpc>
            </a:pPr>
            <a:r>
              <a:rPr lang="en-US" sz="1600" dirty="0"/>
              <a:t>Filters/forwards incoming messages, network communicates only with proxy</a:t>
            </a:r>
          </a:p>
          <a:p>
            <a:pPr lvl="1">
              <a:lnSpc>
                <a:spcPct val="120000"/>
              </a:lnSpc>
            </a:pPr>
            <a:r>
              <a:rPr lang="en-US" sz="1600" dirty="0"/>
              <a:t>Protects devices that should not be communicating with the outside</a:t>
            </a:r>
          </a:p>
          <a:p>
            <a:pPr lvl="1">
              <a:lnSpc>
                <a:spcPct val="120000"/>
              </a:lnSpc>
            </a:pPr>
            <a:r>
              <a:rPr lang="en-US" sz="1600" dirty="0"/>
              <a:t>May implement a virtual private network (VPN) with encrypted communication</a:t>
            </a:r>
          </a:p>
          <a:p>
            <a:pPr>
              <a:lnSpc>
                <a:spcPct val="120000"/>
              </a:lnSpc>
            </a:pPr>
            <a:r>
              <a:rPr lang="en-US" sz="2000" dirty="0"/>
              <a:t>Session tracking and management</a:t>
            </a:r>
          </a:p>
          <a:p>
            <a:pPr lvl="1">
              <a:lnSpc>
                <a:spcPct val="120000"/>
              </a:lnSpc>
            </a:pPr>
            <a:r>
              <a:rPr lang="en-US" sz="1600" dirty="0"/>
              <a:t>Keep a record of each communication session and passes only appropriate packets </a:t>
            </a:r>
            <a:br>
              <a:rPr lang="en-US" sz="1600" dirty="0"/>
            </a:br>
            <a:r>
              <a:rPr lang="en-US" sz="1600" dirty="0"/>
              <a:t>related to those communications</a:t>
            </a:r>
          </a:p>
          <a:p>
            <a:pPr lvl="1">
              <a:lnSpc>
                <a:spcPct val="120000"/>
              </a:lnSpc>
            </a:pPr>
            <a:r>
              <a:rPr lang="en-US" sz="1600" dirty="0"/>
              <a:t>May allow in only responses to sessions started from inside the network</a:t>
            </a:r>
          </a:p>
        </p:txBody>
      </p:sp>
      <p:pic>
        <p:nvPicPr>
          <p:cNvPr id="8" name="Picture 7">
            <a:extLst>
              <a:ext uri="{FF2B5EF4-FFF2-40B4-BE49-F238E27FC236}">
                <a16:creationId xmlns:a16="http://schemas.microsoft.com/office/drawing/2014/main" id="{844A76E6-E7BA-559A-B36A-7E7D65521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181" y="2409680"/>
            <a:ext cx="619760" cy="507076"/>
          </a:xfrm>
          <a:prstGeom prst="rect">
            <a:avLst/>
          </a:prstGeom>
        </p:spPr>
      </p:pic>
      <p:pic>
        <p:nvPicPr>
          <p:cNvPr id="12" name="Picture 11">
            <a:extLst>
              <a:ext uri="{FF2B5EF4-FFF2-40B4-BE49-F238E27FC236}">
                <a16:creationId xmlns:a16="http://schemas.microsoft.com/office/drawing/2014/main" id="{7F32A426-518C-9C73-CA26-D82E6D53F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000" y="3492695"/>
            <a:ext cx="619760" cy="427421"/>
          </a:xfrm>
          <a:prstGeom prst="rect">
            <a:avLst/>
          </a:prstGeom>
        </p:spPr>
      </p:pic>
      <p:pic>
        <p:nvPicPr>
          <p:cNvPr id="14" name="Picture 13">
            <a:extLst>
              <a:ext uri="{FF2B5EF4-FFF2-40B4-BE49-F238E27FC236}">
                <a16:creationId xmlns:a16="http://schemas.microsoft.com/office/drawing/2014/main" id="{D1105874-6931-5CAD-D999-677EDAE46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219" y="4618375"/>
            <a:ext cx="586006" cy="306631"/>
          </a:xfrm>
          <a:prstGeom prst="rect">
            <a:avLst/>
          </a:prstGeom>
        </p:spPr>
      </p:pic>
      <p:pic>
        <p:nvPicPr>
          <p:cNvPr id="18" name="Picture 17">
            <a:extLst>
              <a:ext uri="{FF2B5EF4-FFF2-40B4-BE49-F238E27FC236}">
                <a16:creationId xmlns:a16="http://schemas.microsoft.com/office/drawing/2014/main" id="{857D76F3-B2E8-1DFE-CADE-1552B62D7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952" y="1353159"/>
            <a:ext cx="347921" cy="461665"/>
          </a:xfrm>
          <a:prstGeom prst="rect">
            <a:avLst/>
          </a:prstGeom>
        </p:spPr>
      </p:pic>
      <p:pic>
        <p:nvPicPr>
          <p:cNvPr id="20" name="Picture 19">
            <a:extLst>
              <a:ext uri="{FF2B5EF4-FFF2-40B4-BE49-F238E27FC236}">
                <a16:creationId xmlns:a16="http://schemas.microsoft.com/office/drawing/2014/main" id="{CA6597ED-7EB0-6902-CD54-C151D2A643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1183" y="5689545"/>
            <a:ext cx="538079" cy="522017"/>
          </a:xfrm>
          <a:prstGeom prst="rect">
            <a:avLst/>
          </a:prstGeom>
        </p:spPr>
      </p:pic>
      <p:pic>
        <p:nvPicPr>
          <p:cNvPr id="22" name="Picture 21">
            <a:extLst>
              <a:ext uri="{FF2B5EF4-FFF2-40B4-BE49-F238E27FC236}">
                <a16:creationId xmlns:a16="http://schemas.microsoft.com/office/drawing/2014/main" id="{DF9A41C1-F3BE-0ED6-71EF-169ACE25F4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3901" y="5689545"/>
            <a:ext cx="656465" cy="603948"/>
          </a:xfrm>
          <a:prstGeom prst="rect">
            <a:avLst/>
          </a:prstGeom>
        </p:spPr>
      </p:pic>
      <p:pic>
        <p:nvPicPr>
          <p:cNvPr id="23" name="Picture 22">
            <a:extLst>
              <a:ext uri="{FF2B5EF4-FFF2-40B4-BE49-F238E27FC236}">
                <a16:creationId xmlns:a16="http://schemas.microsoft.com/office/drawing/2014/main" id="{3F2B7FD2-8BC0-A1BE-6FCE-3A04E37DD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493" y="3492695"/>
            <a:ext cx="619760" cy="427421"/>
          </a:xfrm>
          <a:prstGeom prst="rect">
            <a:avLst/>
          </a:prstGeom>
        </p:spPr>
      </p:pic>
      <p:pic>
        <p:nvPicPr>
          <p:cNvPr id="24" name="Picture 23">
            <a:extLst>
              <a:ext uri="{FF2B5EF4-FFF2-40B4-BE49-F238E27FC236}">
                <a16:creationId xmlns:a16="http://schemas.microsoft.com/office/drawing/2014/main" id="{1371BF5D-C9FD-B929-95FD-407745B89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3986" y="3492695"/>
            <a:ext cx="619760" cy="427421"/>
          </a:xfrm>
          <a:prstGeom prst="rect">
            <a:avLst/>
          </a:prstGeom>
        </p:spPr>
      </p:pic>
      <p:pic>
        <p:nvPicPr>
          <p:cNvPr id="27" name="Picture 26">
            <a:extLst>
              <a:ext uri="{FF2B5EF4-FFF2-40B4-BE49-F238E27FC236}">
                <a16:creationId xmlns:a16="http://schemas.microsoft.com/office/drawing/2014/main" id="{3520C1A4-0A3A-3807-4446-174F3CC64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475" y="4618375"/>
            <a:ext cx="586006" cy="306631"/>
          </a:xfrm>
          <a:prstGeom prst="rect">
            <a:avLst/>
          </a:prstGeom>
        </p:spPr>
      </p:pic>
      <p:pic>
        <p:nvPicPr>
          <p:cNvPr id="28" name="Picture 27">
            <a:extLst>
              <a:ext uri="{FF2B5EF4-FFF2-40B4-BE49-F238E27FC236}">
                <a16:creationId xmlns:a16="http://schemas.microsoft.com/office/drawing/2014/main" id="{230A9117-9BBB-A813-2D09-AFE26AF72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8731" y="4618375"/>
            <a:ext cx="586006" cy="306631"/>
          </a:xfrm>
          <a:prstGeom prst="rect">
            <a:avLst/>
          </a:prstGeom>
        </p:spPr>
      </p:pic>
      <p:pic>
        <p:nvPicPr>
          <p:cNvPr id="29" name="Picture 28">
            <a:extLst>
              <a:ext uri="{FF2B5EF4-FFF2-40B4-BE49-F238E27FC236}">
                <a16:creationId xmlns:a16="http://schemas.microsoft.com/office/drawing/2014/main" id="{1015FD25-5462-5160-AE39-D15766E28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43" y="5689545"/>
            <a:ext cx="538079" cy="522017"/>
          </a:xfrm>
          <a:prstGeom prst="rect">
            <a:avLst/>
          </a:prstGeom>
        </p:spPr>
      </p:pic>
      <p:cxnSp>
        <p:nvCxnSpPr>
          <p:cNvPr id="33" name="Straight Connector 32">
            <a:extLst>
              <a:ext uri="{FF2B5EF4-FFF2-40B4-BE49-F238E27FC236}">
                <a16:creationId xmlns:a16="http://schemas.microsoft.com/office/drawing/2014/main" id="{76D7C430-B189-69F2-3348-000BA686968F}"/>
              </a:ext>
            </a:extLst>
          </p:cNvPr>
          <p:cNvCxnSpPr>
            <a:cxnSpLocks/>
            <a:stCxn id="18" idx="1"/>
          </p:cNvCxnSpPr>
          <p:nvPr/>
        </p:nvCxnSpPr>
        <p:spPr>
          <a:xfrm flipH="1">
            <a:off x="8643350" y="1583992"/>
            <a:ext cx="80760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FF27B25-7CC0-54EC-2CBC-CDFF983DC0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934" y="1127629"/>
            <a:ext cx="1177345" cy="917930"/>
          </a:xfrm>
          <a:prstGeom prst="rect">
            <a:avLst/>
          </a:prstGeom>
        </p:spPr>
      </p:pic>
      <p:cxnSp>
        <p:nvCxnSpPr>
          <p:cNvPr id="36" name="Straight Connector 35">
            <a:extLst>
              <a:ext uri="{FF2B5EF4-FFF2-40B4-BE49-F238E27FC236}">
                <a16:creationId xmlns:a16="http://schemas.microsoft.com/office/drawing/2014/main" id="{E0DF86F9-3B4D-BD65-D0E2-EFB72B316AD8}"/>
              </a:ext>
            </a:extLst>
          </p:cNvPr>
          <p:cNvCxnSpPr>
            <a:cxnSpLocks/>
          </p:cNvCxnSpPr>
          <p:nvPr/>
        </p:nvCxnSpPr>
        <p:spPr>
          <a:xfrm flipV="1">
            <a:off x="8156880" y="3911407"/>
            <a:ext cx="0" cy="26903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A51446F3-29D3-3A8D-7660-9089CBF06D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5403" y="5691881"/>
            <a:ext cx="656465" cy="603948"/>
          </a:xfrm>
          <a:prstGeom prst="rect">
            <a:avLst/>
          </a:prstGeom>
        </p:spPr>
      </p:pic>
      <p:cxnSp>
        <p:nvCxnSpPr>
          <p:cNvPr id="44" name="Straight Connector 43">
            <a:extLst>
              <a:ext uri="{FF2B5EF4-FFF2-40B4-BE49-F238E27FC236}">
                <a16:creationId xmlns:a16="http://schemas.microsoft.com/office/drawing/2014/main" id="{B70DC7F6-6B17-6C45-63F2-D86F0522ED04}"/>
              </a:ext>
            </a:extLst>
          </p:cNvPr>
          <p:cNvCxnSpPr>
            <a:cxnSpLocks/>
            <a:stCxn id="8" idx="2"/>
            <a:endCxn id="23" idx="0"/>
          </p:cNvCxnSpPr>
          <p:nvPr/>
        </p:nvCxnSpPr>
        <p:spPr>
          <a:xfrm>
            <a:off x="9624061" y="2916756"/>
            <a:ext cx="1312" cy="5759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00A9F4-6321-0A1C-5829-BC88A1DC8816}"/>
              </a:ext>
            </a:extLst>
          </p:cNvPr>
          <p:cNvCxnSpPr>
            <a:cxnSpLocks/>
            <a:stCxn id="23" idx="2"/>
            <a:endCxn id="27" idx="0"/>
          </p:cNvCxnSpPr>
          <p:nvPr/>
        </p:nvCxnSpPr>
        <p:spPr>
          <a:xfrm>
            <a:off x="9625373" y="3920116"/>
            <a:ext cx="4105" cy="6982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6254895B-5A94-17FD-98A3-DD0F388834E9}"/>
              </a:ext>
            </a:extLst>
          </p:cNvPr>
          <p:cNvCxnSpPr>
            <a:stCxn id="27" idx="2"/>
            <a:endCxn id="20" idx="0"/>
          </p:cNvCxnSpPr>
          <p:nvPr/>
        </p:nvCxnSpPr>
        <p:spPr>
          <a:xfrm rot="5400000">
            <a:off x="8797582" y="4857648"/>
            <a:ext cx="764539" cy="899255"/>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40EF11E3-2F13-6BCF-28F9-B45CFA893D2B}"/>
              </a:ext>
            </a:extLst>
          </p:cNvPr>
          <p:cNvCxnSpPr>
            <a:cxnSpLocks/>
            <a:stCxn id="27" idx="2"/>
            <a:endCxn id="29" idx="0"/>
          </p:cNvCxnSpPr>
          <p:nvPr/>
        </p:nvCxnSpPr>
        <p:spPr>
          <a:xfrm rot="5400000">
            <a:off x="9140012" y="5200078"/>
            <a:ext cx="764539" cy="214395"/>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2C2507D5-1D5D-9A6F-E7E4-CFB66C33D238}"/>
              </a:ext>
            </a:extLst>
          </p:cNvPr>
          <p:cNvCxnSpPr>
            <a:cxnSpLocks/>
            <a:stCxn id="28" idx="2"/>
            <a:endCxn id="22" idx="0"/>
          </p:cNvCxnSpPr>
          <p:nvPr/>
        </p:nvCxnSpPr>
        <p:spPr>
          <a:xfrm rot="16200000" flipH="1">
            <a:off x="9949665" y="5307075"/>
            <a:ext cx="764539" cy="400"/>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9EF0E650-BA3A-42E0-1D24-195656D3D684}"/>
              </a:ext>
            </a:extLst>
          </p:cNvPr>
          <p:cNvCxnSpPr>
            <a:cxnSpLocks/>
            <a:stCxn id="28" idx="2"/>
            <a:endCxn id="39" idx="0"/>
          </p:cNvCxnSpPr>
          <p:nvPr/>
        </p:nvCxnSpPr>
        <p:spPr>
          <a:xfrm rot="16200000" flipH="1">
            <a:off x="10344248" y="4912492"/>
            <a:ext cx="766875" cy="791902"/>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0CB0337C-00F4-2E95-D702-48DDE9BF37E3}"/>
              </a:ext>
            </a:extLst>
          </p:cNvPr>
          <p:cNvCxnSpPr>
            <a:cxnSpLocks/>
            <a:stCxn id="8" idx="2"/>
            <a:endCxn id="12" idx="0"/>
          </p:cNvCxnSpPr>
          <p:nvPr/>
        </p:nvCxnSpPr>
        <p:spPr>
          <a:xfrm rot="5400000">
            <a:off x="8602502" y="2471135"/>
            <a:ext cx="575939" cy="1467181"/>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954E8E5C-28C2-7C03-1472-62758F11077F}"/>
              </a:ext>
            </a:extLst>
          </p:cNvPr>
          <p:cNvCxnSpPr>
            <a:cxnSpLocks/>
            <a:stCxn id="8" idx="2"/>
            <a:endCxn id="24" idx="0"/>
          </p:cNvCxnSpPr>
          <p:nvPr/>
        </p:nvCxnSpPr>
        <p:spPr>
          <a:xfrm rot="16200000" flipH="1">
            <a:off x="10070994" y="2469822"/>
            <a:ext cx="575939" cy="1469805"/>
          </a:xfrm>
          <a:prstGeom prst="bentConnector3">
            <a:avLst>
              <a:gd name="adj1" fmla="val 50000"/>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A32A24A2-0F90-8D85-F5DE-8630E749CAE2}"/>
              </a:ext>
            </a:extLst>
          </p:cNvPr>
          <p:cNvCxnSpPr>
            <a:cxnSpLocks/>
            <a:stCxn id="23" idx="2"/>
            <a:endCxn id="14" idx="0"/>
          </p:cNvCxnSpPr>
          <p:nvPr/>
        </p:nvCxnSpPr>
        <p:spPr>
          <a:xfrm rot="5400000">
            <a:off x="8927169" y="3920170"/>
            <a:ext cx="698259" cy="698151"/>
          </a:xfrm>
          <a:prstGeom prst="bentConnector3">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0DCC3A07-727A-E10D-7127-345BA89413F7}"/>
              </a:ext>
            </a:extLst>
          </p:cNvPr>
          <p:cNvCxnSpPr>
            <a:cxnSpLocks/>
            <a:stCxn id="23" idx="2"/>
            <a:endCxn id="28" idx="0"/>
          </p:cNvCxnSpPr>
          <p:nvPr/>
        </p:nvCxnSpPr>
        <p:spPr>
          <a:xfrm rot="16200000" flipH="1">
            <a:off x="9629424" y="3916064"/>
            <a:ext cx="698259" cy="706361"/>
          </a:xfrm>
          <a:prstGeom prst="bentConnector3">
            <a:avLst>
              <a:gd name="adj1" fmla="val 50000"/>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5A7B55-32B0-52B7-B2AC-4E3AD0E36117}"/>
              </a:ext>
            </a:extLst>
          </p:cNvPr>
          <p:cNvCxnSpPr>
            <a:cxnSpLocks/>
          </p:cNvCxnSpPr>
          <p:nvPr/>
        </p:nvCxnSpPr>
        <p:spPr>
          <a:xfrm flipV="1">
            <a:off x="11109959" y="3873152"/>
            <a:ext cx="0" cy="2690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0D625E5-05AE-C168-01EB-15AEDEA748CE}"/>
              </a:ext>
            </a:extLst>
          </p:cNvPr>
          <p:cNvCxnSpPr>
            <a:cxnSpLocks/>
          </p:cNvCxnSpPr>
          <p:nvPr/>
        </p:nvCxnSpPr>
        <p:spPr>
          <a:xfrm flipV="1">
            <a:off x="8935931" y="4925004"/>
            <a:ext cx="0" cy="19760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483EBB2-EE53-BE1D-AB7D-D634D545A1F2}"/>
              </a:ext>
            </a:extLst>
          </p:cNvPr>
          <p:cNvSpPr txBox="1"/>
          <p:nvPr/>
        </p:nvSpPr>
        <p:spPr>
          <a:xfrm>
            <a:off x="7980525" y="4035117"/>
            <a:ext cx="343364" cy="369332"/>
          </a:xfrm>
          <a:prstGeom prst="rect">
            <a:avLst/>
          </a:prstGeom>
          <a:noFill/>
        </p:spPr>
        <p:txBody>
          <a:bodyPr wrap="none" rtlCol="0">
            <a:spAutoFit/>
          </a:bodyPr>
          <a:lstStyle/>
          <a:p>
            <a:pPr algn="ctr"/>
            <a:r>
              <a:rPr lang="en-US" dirty="0"/>
              <a:t>…</a:t>
            </a:r>
          </a:p>
        </p:txBody>
      </p:sp>
      <p:sp>
        <p:nvSpPr>
          <p:cNvPr id="79" name="TextBox 78">
            <a:extLst>
              <a:ext uri="{FF2B5EF4-FFF2-40B4-BE49-F238E27FC236}">
                <a16:creationId xmlns:a16="http://schemas.microsoft.com/office/drawing/2014/main" id="{95D851F2-51AA-CF73-CC1B-1B46BAD92E33}"/>
              </a:ext>
            </a:extLst>
          </p:cNvPr>
          <p:cNvSpPr txBox="1"/>
          <p:nvPr/>
        </p:nvSpPr>
        <p:spPr>
          <a:xfrm>
            <a:off x="10938277" y="3989996"/>
            <a:ext cx="343364" cy="369332"/>
          </a:xfrm>
          <a:prstGeom prst="rect">
            <a:avLst/>
          </a:prstGeom>
          <a:noFill/>
        </p:spPr>
        <p:txBody>
          <a:bodyPr wrap="none" rtlCol="0">
            <a:spAutoFit/>
          </a:bodyPr>
          <a:lstStyle/>
          <a:p>
            <a:pPr algn="ctr"/>
            <a:r>
              <a:rPr lang="en-US" dirty="0"/>
              <a:t>…</a:t>
            </a:r>
          </a:p>
        </p:txBody>
      </p:sp>
      <p:sp>
        <p:nvSpPr>
          <p:cNvPr id="80" name="TextBox 79">
            <a:extLst>
              <a:ext uri="{FF2B5EF4-FFF2-40B4-BE49-F238E27FC236}">
                <a16:creationId xmlns:a16="http://schemas.microsoft.com/office/drawing/2014/main" id="{AFB8115B-79CC-93FE-C2E3-7A28758A01A7}"/>
              </a:ext>
            </a:extLst>
          </p:cNvPr>
          <p:cNvSpPr txBox="1"/>
          <p:nvPr/>
        </p:nvSpPr>
        <p:spPr>
          <a:xfrm>
            <a:off x="8755540" y="4936279"/>
            <a:ext cx="343364" cy="369332"/>
          </a:xfrm>
          <a:prstGeom prst="rect">
            <a:avLst/>
          </a:prstGeom>
          <a:noFill/>
        </p:spPr>
        <p:txBody>
          <a:bodyPr wrap="square" rtlCol="0">
            <a:spAutoFit/>
          </a:bodyPr>
          <a:lstStyle/>
          <a:p>
            <a:pPr algn="ctr"/>
            <a:r>
              <a:rPr lang="en-US" dirty="0"/>
              <a:t>…</a:t>
            </a:r>
          </a:p>
        </p:txBody>
      </p:sp>
      <p:sp>
        <p:nvSpPr>
          <p:cNvPr id="82" name="TextBox 81">
            <a:extLst>
              <a:ext uri="{FF2B5EF4-FFF2-40B4-BE49-F238E27FC236}">
                <a16:creationId xmlns:a16="http://schemas.microsoft.com/office/drawing/2014/main" id="{9F8761CC-2FA6-D2FE-1B94-F85F71932F16}"/>
              </a:ext>
            </a:extLst>
          </p:cNvPr>
          <p:cNvSpPr txBox="1"/>
          <p:nvPr/>
        </p:nvSpPr>
        <p:spPr>
          <a:xfrm>
            <a:off x="7829582" y="1386432"/>
            <a:ext cx="945067" cy="369332"/>
          </a:xfrm>
          <a:prstGeom prst="rect">
            <a:avLst/>
          </a:prstGeom>
          <a:noFill/>
        </p:spPr>
        <p:txBody>
          <a:bodyPr wrap="none" rtlCol="0">
            <a:spAutoFit/>
          </a:bodyPr>
          <a:lstStyle/>
          <a:p>
            <a:r>
              <a:rPr lang="en-US" dirty="0"/>
              <a:t>Internet</a:t>
            </a:r>
          </a:p>
        </p:txBody>
      </p:sp>
      <p:sp>
        <p:nvSpPr>
          <p:cNvPr id="83" name="TextBox 82">
            <a:extLst>
              <a:ext uri="{FF2B5EF4-FFF2-40B4-BE49-F238E27FC236}">
                <a16:creationId xmlns:a16="http://schemas.microsoft.com/office/drawing/2014/main" id="{D1FC40DB-F43F-E73D-1965-02EDE4AE7974}"/>
              </a:ext>
            </a:extLst>
          </p:cNvPr>
          <p:cNvSpPr txBox="1"/>
          <p:nvPr/>
        </p:nvSpPr>
        <p:spPr>
          <a:xfrm>
            <a:off x="9906228" y="1412428"/>
            <a:ext cx="1338508" cy="369332"/>
          </a:xfrm>
          <a:prstGeom prst="rect">
            <a:avLst/>
          </a:prstGeom>
          <a:noFill/>
        </p:spPr>
        <p:txBody>
          <a:bodyPr wrap="none" rtlCol="0">
            <a:spAutoFit/>
          </a:bodyPr>
          <a:lstStyle/>
          <a:p>
            <a:r>
              <a:rPr lang="en-US" dirty="0"/>
              <a:t>Proxy server</a:t>
            </a:r>
          </a:p>
        </p:txBody>
      </p:sp>
      <p:sp>
        <p:nvSpPr>
          <p:cNvPr id="84" name="TextBox 83">
            <a:extLst>
              <a:ext uri="{FF2B5EF4-FFF2-40B4-BE49-F238E27FC236}">
                <a16:creationId xmlns:a16="http://schemas.microsoft.com/office/drawing/2014/main" id="{E6361C2C-FD33-E038-50F5-B976453552C4}"/>
              </a:ext>
            </a:extLst>
          </p:cNvPr>
          <p:cNvSpPr txBox="1"/>
          <p:nvPr/>
        </p:nvSpPr>
        <p:spPr>
          <a:xfrm>
            <a:off x="9911839" y="2477543"/>
            <a:ext cx="913712" cy="369332"/>
          </a:xfrm>
          <a:prstGeom prst="rect">
            <a:avLst/>
          </a:prstGeom>
          <a:noFill/>
        </p:spPr>
        <p:txBody>
          <a:bodyPr wrap="none" rtlCol="0">
            <a:spAutoFit/>
          </a:bodyPr>
          <a:lstStyle/>
          <a:p>
            <a:r>
              <a:rPr lang="en-US" dirty="0"/>
              <a:t>Firewall</a:t>
            </a:r>
          </a:p>
        </p:txBody>
      </p:sp>
      <p:sp>
        <p:nvSpPr>
          <p:cNvPr id="85" name="TextBox 84">
            <a:extLst>
              <a:ext uri="{FF2B5EF4-FFF2-40B4-BE49-F238E27FC236}">
                <a16:creationId xmlns:a16="http://schemas.microsoft.com/office/drawing/2014/main" id="{497A8AAC-3E84-C871-F6C0-2C2E217C46C2}"/>
              </a:ext>
            </a:extLst>
          </p:cNvPr>
          <p:cNvSpPr txBox="1"/>
          <p:nvPr/>
        </p:nvSpPr>
        <p:spPr>
          <a:xfrm>
            <a:off x="8846926" y="3036496"/>
            <a:ext cx="1557349" cy="307777"/>
          </a:xfrm>
          <a:prstGeom prst="rect">
            <a:avLst/>
          </a:prstGeom>
          <a:solidFill>
            <a:schemeClr val="bg1"/>
          </a:solidFill>
        </p:spPr>
        <p:txBody>
          <a:bodyPr wrap="none" rtlCol="0">
            <a:spAutoFit/>
          </a:bodyPr>
          <a:lstStyle/>
          <a:p>
            <a:pPr algn="ctr"/>
            <a:r>
              <a:rPr lang="en-US" sz="1400" dirty="0"/>
              <a:t>Network segments</a:t>
            </a:r>
          </a:p>
        </p:txBody>
      </p:sp>
      <p:sp>
        <p:nvSpPr>
          <p:cNvPr id="86" name="TextBox 85">
            <a:extLst>
              <a:ext uri="{FF2B5EF4-FFF2-40B4-BE49-F238E27FC236}">
                <a16:creationId xmlns:a16="http://schemas.microsoft.com/office/drawing/2014/main" id="{76204BBB-E89C-B572-DB22-BA07422556B0}"/>
              </a:ext>
            </a:extLst>
          </p:cNvPr>
          <p:cNvSpPr txBox="1"/>
          <p:nvPr/>
        </p:nvSpPr>
        <p:spPr>
          <a:xfrm>
            <a:off x="6930084" y="3503820"/>
            <a:ext cx="904415" cy="369332"/>
          </a:xfrm>
          <a:prstGeom prst="rect">
            <a:avLst/>
          </a:prstGeom>
          <a:noFill/>
        </p:spPr>
        <p:txBody>
          <a:bodyPr wrap="none" rtlCol="0">
            <a:spAutoFit/>
          </a:bodyPr>
          <a:lstStyle/>
          <a:p>
            <a:pPr algn="r"/>
            <a:r>
              <a:rPr lang="en-US" dirty="0"/>
              <a:t>Routers</a:t>
            </a:r>
          </a:p>
        </p:txBody>
      </p:sp>
      <p:sp>
        <p:nvSpPr>
          <p:cNvPr id="87" name="TextBox 86">
            <a:extLst>
              <a:ext uri="{FF2B5EF4-FFF2-40B4-BE49-F238E27FC236}">
                <a16:creationId xmlns:a16="http://schemas.microsoft.com/office/drawing/2014/main" id="{AB7EB10D-3EC9-AAE3-2429-355CD89F56DC}"/>
              </a:ext>
            </a:extLst>
          </p:cNvPr>
          <p:cNvSpPr txBox="1"/>
          <p:nvPr/>
        </p:nvSpPr>
        <p:spPr>
          <a:xfrm>
            <a:off x="7025949" y="4587024"/>
            <a:ext cx="1549335" cy="369332"/>
          </a:xfrm>
          <a:prstGeom prst="rect">
            <a:avLst/>
          </a:prstGeom>
          <a:noFill/>
        </p:spPr>
        <p:txBody>
          <a:bodyPr wrap="none" rtlCol="0">
            <a:spAutoFit/>
          </a:bodyPr>
          <a:lstStyle/>
          <a:p>
            <a:pPr algn="r"/>
            <a:r>
              <a:rPr lang="en-US" dirty="0"/>
              <a:t>Switches/hubs</a:t>
            </a:r>
          </a:p>
        </p:txBody>
      </p:sp>
      <p:sp>
        <p:nvSpPr>
          <p:cNvPr id="88" name="TextBox 87">
            <a:extLst>
              <a:ext uri="{FF2B5EF4-FFF2-40B4-BE49-F238E27FC236}">
                <a16:creationId xmlns:a16="http://schemas.microsoft.com/office/drawing/2014/main" id="{49D8F1C9-A330-751C-8610-8F3DD2917B05}"/>
              </a:ext>
            </a:extLst>
          </p:cNvPr>
          <p:cNvSpPr txBox="1"/>
          <p:nvPr/>
        </p:nvSpPr>
        <p:spPr>
          <a:xfrm>
            <a:off x="7413831" y="5728193"/>
            <a:ext cx="901657" cy="369332"/>
          </a:xfrm>
          <a:prstGeom prst="rect">
            <a:avLst/>
          </a:prstGeom>
          <a:noFill/>
        </p:spPr>
        <p:txBody>
          <a:bodyPr wrap="none" rtlCol="0">
            <a:spAutoFit/>
          </a:bodyPr>
          <a:lstStyle/>
          <a:p>
            <a:pPr algn="r"/>
            <a:r>
              <a:rPr lang="en-US" dirty="0"/>
              <a:t>Devices</a:t>
            </a:r>
          </a:p>
        </p:txBody>
      </p:sp>
      <p:sp>
        <p:nvSpPr>
          <p:cNvPr id="89" name="Parallelogram 88">
            <a:extLst>
              <a:ext uri="{FF2B5EF4-FFF2-40B4-BE49-F238E27FC236}">
                <a16:creationId xmlns:a16="http://schemas.microsoft.com/office/drawing/2014/main" id="{4F389382-BB35-E24D-8850-6462FBC2DF47}"/>
              </a:ext>
            </a:extLst>
          </p:cNvPr>
          <p:cNvSpPr/>
          <p:nvPr/>
        </p:nvSpPr>
        <p:spPr>
          <a:xfrm>
            <a:off x="8935932" y="1993305"/>
            <a:ext cx="1389940" cy="320114"/>
          </a:xfrm>
          <a:prstGeom prst="parallelogram">
            <a:avLst>
              <a:gd name="adj" fmla="val 114332"/>
            </a:avLst>
          </a:prstGeom>
          <a:solidFill>
            <a:srgbClr val="4472C4">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756CECC5-44A2-B6B4-76B0-554EF3CF6BA0}"/>
              </a:ext>
            </a:extLst>
          </p:cNvPr>
          <p:cNvCxnSpPr>
            <a:cxnSpLocks/>
            <a:stCxn id="18" idx="2"/>
          </p:cNvCxnSpPr>
          <p:nvPr/>
        </p:nvCxnSpPr>
        <p:spPr>
          <a:xfrm flipH="1">
            <a:off x="9624061" y="1814824"/>
            <a:ext cx="852" cy="3200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A29EC912-E061-3122-5750-667FA197789B}"/>
              </a:ext>
            </a:extLst>
          </p:cNvPr>
          <p:cNvSpPr/>
          <p:nvPr/>
        </p:nvSpPr>
        <p:spPr>
          <a:xfrm>
            <a:off x="9536392" y="2116013"/>
            <a:ext cx="173665" cy="698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D274EE3-164E-4A15-ACE1-B401FC7EEFBC}"/>
              </a:ext>
            </a:extLst>
          </p:cNvPr>
          <p:cNvSpPr txBox="1"/>
          <p:nvPr/>
        </p:nvSpPr>
        <p:spPr>
          <a:xfrm>
            <a:off x="10327339" y="1892616"/>
            <a:ext cx="892488" cy="523220"/>
          </a:xfrm>
          <a:prstGeom prst="rect">
            <a:avLst/>
          </a:prstGeom>
          <a:noFill/>
        </p:spPr>
        <p:txBody>
          <a:bodyPr wrap="none" rtlCol="0">
            <a:spAutoFit/>
          </a:bodyPr>
          <a:lstStyle/>
          <a:p>
            <a:r>
              <a:rPr lang="en-US" sz="1400" dirty="0"/>
              <a:t>Network</a:t>
            </a:r>
          </a:p>
          <a:p>
            <a:r>
              <a:rPr lang="en-US" sz="1400" dirty="0"/>
              <a:t>Boundary</a:t>
            </a:r>
          </a:p>
        </p:txBody>
      </p:sp>
      <p:grpSp>
        <p:nvGrpSpPr>
          <p:cNvPr id="102" name="Group 101">
            <a:extLst>
              <a:ext uri="{FF2B5EF4-FFF2-40B4-BE49-F238E27FC236}">
                <a16:creationId xmlns:a16="http://schemas.microsoft.com/office/drawing/2014/main" id="{875F8E5F-75F0-AC74-A67C-0A7E2E278F44}"/>
              </a:ext>
            </a:extLst>
          </p:cNvPr>
          <p:cNvGrpSpPr/>
          <p:nvPr/>
        </p:nvGrpSpPr>
        <p:grpSpPr>
          <a:xfrm>
            <a:off x="8862279" y="1194606"/>
            <a:ext cx="586665" cy="451182"/>
            <a:chOff x="8862279" y="915925"/>
            <a:chExt cx="586665" cy="451182"/>
          </a:xfrm>
        </p:grpSpPr>
        <p:cxnSp>
          <p:nvCxnSpPr>
            <p:cNvPr id="98" name="Straight Connector 97">
              <a:extLst>
                <a:ext uri="{FF2B5EF4-FFF2-40B4-BE49-F238E27FC236}">
                  <a16:creationId xmlns:a16="http://schemas.microsoft.com/office/drawing/2014/main" id="{C1FCD050-77FC-53C3-ABF5-7DCA80A5B2C4}"/>
                </a:ext>
              </a:extLst>
            </p:cNvPr>
            <p:cNvCxnSpPr>
              <a:cxnSpLocks/>
            </p:cNvCxnSpPr>
            <p:nvPr/>
          </p:nvCxnSpPr>
          <p:spPr>
            <a:xfrm>
              <a:off x="8862279" y="1249543"/>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A8417A8-7013-F465-3B8B-E5D27E2D69E7}"/>
                </a:ext>
              </a:extLst>
            </p:cNvPr>
            <p:cNvCxnSpPr>
              <a:cxnSpLocks/>
            </p:cNvCxnSpPr>
            <p:nvPr/>
          </p:nvCxnSpPr>
          <p:spPr>
            <a:xfrm>
              <a:off x="8865376" y="1367107"/>
              <a:ext cx="56815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FF8AC40-30A3-A4CD-4945-4312E6477A73}"/>
                </a:ext>
              </a:extLst>
            </p:cNvPr>
            <p:cNvSpPr txBox="1"/>
            <p:nvPr/>
          </p:nvSpPr>
          <p:spPr>
            <a:xfrm>
              <a:off x="8865130" y="915925"/>
              <a:ext cx="583814" cy="369332"/>
            </a:xfrm>
            <a:prstGeom prst="rect">
              <a:avLst/>
            </a:prstGeom>
            <a:noFill/>
          </p:spPr>
          <p:txBody>
            <a:bodyPr wrap="none" rtlCol="0">
              <a:spAutoFit/>
            </a:bodyPr>
            <a:lstStyle/>
            <a:p>
              <a:r>
                <a:rPr lang="en-US" dirty="0">
                  <a:solidFill>
                    <a:schemeClr val="accent5">
                      <a:lumMod val="75000"/>
                    </a:schemeClr>
                  </a:solidFill>
                </a:rPr>
                <a:t>VPN</a:t>
              </a:r>
            </a:p>
          </p:txBody>
        </p:sp>
      </p:grpSp>
      <p:pic>
        <p:nvPicPr>
          <p:cNvPr id="103" name="Picture 102">
            <a:extLst>
              <a:ext uri="{FF2B5EF4-FFF2-40B4-BE49-F238E27FC236}">
                <a16:creationId xmlns:a16="http://schemas.microsoft.com/office/drawing/2014/main" id="{FE63A310-09BD-BCC3-EFC8-4A94437933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716" y="1266544"/>
            <a:ext cx="538079" cy="522017"/>
          </a:xfrm>
          <a:prstGeom prst="rect">
            <a:avLst/>
          </a:prstGeom>
        </p:spPr>
      </p:pic>
    </p:spTree>
    <p:extLst>
      <p:ext uri="{BB962C8B-B14F-4D97-AF65-F5344CB8AC3E}">
        <p14:creationId xmlns:p14="http://schemas.microsoft.com/office/powerpoint/2010/main" val="6477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A918-A083-1D68-7422-4A26578544D0}"/>
              </a:ext>
            </a:extLst>
          </p:cNvPr>
          <p:cNvSpPr>
            <a:spLocks noGrp="1"/>
          </p:cNvSpPr>
          <p:nvPr>
            <p:ph type="title"/>
          </p:nvPr>
        </p:nvSpPr>
        <p:spPr>
          <a:xfrm>
            <a:off x="838200" y="365125"/>
            <a:ext cx="8436429" cy="1325563"/>
          </a:xfrm>
        </p:spPr>
        <p:txBody>
          <a:bodyPr/>
          <a:lstStyle/>
          <a:p>
            <a:r>
              <a:rPr lang="en-US" b="1" dirty="0"/>
              <a:t>Vulnerability scans </a:t>
            </a:r>
            <a:br>
              <a:rPr lang="en-US" b="1" dirty="0"/>
            </a:br>
            <a:r>
              <a:rPr lang="en-US" b="1" dirty="0"/>
              <a:t>and penetration testing</a:t>
            </a:r>
          </a:p>
        </p:txBody>
      </p:sp>
      <p:sp>
        <p:nvSpPr>
          <p:cNvPr id="7" name="Content Placeholder 6">
            <a:extLst>
              <a:ext uri="{FF2B5EF4-FFF2-40B4-BE49-F238E27FC236}">
                <a16:creationId xmlns:a16="http://schemas.microsoft.com/office/drawing/2014/main" id="{A2357C88-91AE-6D26-BF0E-35DB036BE64D}"/>
              </a:ext>
            </a:extLst>
          </p:cNvPr>
          <p:cNvSpPr>
            <a:spLocks noGrp="1"/>
          </p:cNvSpPr>
          <p:nvPr>
            <p:ph idx="1"/>
          </p:nvPr>
        </p:nvSpPr>
        <p:spPr>
          <a:xfrm>
            <a:off x="838200" y="1825625"/>
            <a:ext cx="10515600" cy="4667250"/>
          </a:xfrm>
        </p:spPr>
        <p:txBody>
          <a:bodyPr>
            <a:normAutofit/>
          </a:bodyPr>
          <a:lstStyle/>
          <a:p>
            <a:r>
              <a:rPr lang="en-US" dirty="0"/>
              <a:t>Test a particular network or site (enterprise-level)</a:t>
            </a:r>
          </a:p>
          <a:p>
            <a:r>
              <a:rPr lang="en-US" dirty="0"/>
              <a:t>VS: Automated testing for common and known vulnerabilities and misconfigurations</a:t>
            </a:r>
          </a:p>
          <a:p>
            <a:r>
              <a:rPr lang="en-US" dirty="0"/>
              <a:t>PT: Simulated cyberattack using the same tools and techniques as malicious actors</a:t>
            </a:r>
          </a:p>
          <a:p>
            <a:pPr lvl="1"/>
            <a:r>
              <a:rPr lang="en-US" dirty="0"/>
              <a:t>“White hat hackers”</a:t>
            </a:r>
          </a:p>
          <a:p>
            <a:pPr lvl="1"/>
            <a:r>
              <a:rPr lang="en-US" dirty="0"/>
              <a:t>May include hacker-style reconnaissance, network scanning, attempted credential theft</a:t>
            </a:r>
          </a:p>
          <a:p>
            <a:pPr lvl="1"/>
            <a:r>
              <a:rPr lang="en-US" dirty="0"/>
              <a:t>May use a wide range of techniques including phishing emails and other “social” techniques</a:t>
            </a:r>
          </a:p>
          <a:p>
            <a:r>
              <a:rPr lang="en-US" dirty="0"/>
              <a:t>Allows recognition and remediation of problems and risks</a:t>
            </a:r>
          </a:p>
        </p:txBody>
      </p:sp>
      <p:pic>
        <p:nvPicPr>
          <p:cNvPr id="8" name="Content Placeholder 4">
            <a:extLst>
              <a:ext uri="{FF2B5EF4-FFF2-40B4-BE49-F238E27FC236}">
                <a16:creationId xmlns:a16="http://schemas.microsoft.com/office/drawing/2014/main" id="{69A7EC76-4597-0817-05F9-D42145C14736}"/>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85796" y="360532"/>
            <a:ext cx="1465093" cy="1465093"/>
          </a:xfrm>
          <a:prstGeom prst="rect">
            <a:avLst/>
          </a:prstGeom>
        </p:spPr>
      </p:pic>
    </p:spTree>
    <p:extLst>
      <p:ext uri="{BB962C8B-B14F-4D97-AF65-F5344CB8AC3E}">
        <p14:creationId xmlns:p14="http://schemas.microsoft.com/office/powerpoint/2010/main" val="325002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D592-26C0-6940-88D7-DA3DEA69867D}"/>
              </a:ext>
            </a:extLst>
          </p:cNvPr>
          <p:cNvSpPr>
            <a:spLocks noGrp="1"/>
          </p:cNvSpPr>
          <p:nvPr>
            <p:ph type="title"/>
          </p:nvPr>
        </p:nvSpPr>
        <p:spPr/>
        <p:txBody>
          <a:bodyPr/>
          <a:lstStyle/>
          <a:p>
            <a:r>
              <a:rPr lang="en-US" b="1"/>
              <a:t>Cyberattacks and malware</a:t>
            </a:r>
          </a:p>
        </p:txBody>
      </p:sp>
      <p:sp>
        <p:nvSpPr>
          <p:cNvPr id="3" name="Content Placeholder 2">
            <a:extLst>
              <a:ext uri="{FF2B5EF4-FFF2-40B4-BE49-F238E27FC236}">
                <a16:creationId xmlns:a16="http://schemas.microsoft.com/office/drawing/2014/main" id="{9C2B353A-5679-4D48-ADFF-BB45D4FCFA8F}"/>
              </a:ext>
            </a:extLst>
          </p:cNvPr>
          <p:cNvSpPr>
            <a:spLocks noGrp="1"/>
          </p:cNvSpPr>
          <p:nvPr>
            <p:ph idx="1"/>
          </p:nvPr>
        </p:nvSpPr>
        <p:spPr>
          <a:xfrm>
            <a:off x="1291047" y="1825625"/>
            <a:ext cx="8897983" cy="4667250"/>
          </a:xfrm>
        </p:spPr>
        <p:txBody>
          <a:bodyPr>
            <a:normAutofit/>
          </a:bodyPr>
          <a:lstStyle/>
          <a:p>
            <a:pPr>
              <a:lnSpc>
                <a:spcPct val="100000"/>
              </a:lnSpc>
            </a:pPr>
            <a:r>
              <a:rPr lang="en-US" dirty="0"/>
              <a:t>Goals</a:t>
            </a:r>
          </a:p>
          <a:p>
            <a:pPr lvl="1">
              <a:lnSpc>
                <a:spcPct val="100000"/>
              </a:lnSpc>
            </a:pPr>
            <a:r>
              <a:rPr lang="en-US" dirty="0"/>
              <a:t>Steal computing time and storage space</a:t>
            </a:r>
          </a:p>
          <a:p>
            <a:pPr lvl="2">
              <a:lnSpc>
                <a:spcPct val="100000"/>
              </a:lnSpc>
            </a:pPr>
            <a:r>
              <a:rPr lang="en-US" dirty="0"/>
              <a:t>For other attacks and stolen data</a:t>
            </a:r>
          </a:p>
          <a:p>
            <a:pPr lvl="2">
              <a:lnSpc>
                <a:spcPct val="100000"/>
              </a:lnSpc>
            </a:pPr>
            <a:r>
              <a:rPr lang="en-US" dirty="0"/>
              <a:t>Cryptocurrency generation</a:t>
            </a:r>
          </a:p>
          <a:p>
            <a:pPr lvl="1">
              <a:lnSpc>
                <a:spcPct val="100000"/>
              </a:lnSpc>
            </a:pPr>
            <a:r>
              <a:rPr lang="en-US" dirty="0"/>
              <a:t>Steal data</a:t>
            </a:r>
          </a:p>
          <a:p>
            <a:pPr lvl="2">
              <a:lnSpc>
                <a:spcPct val="100000"/>
              </a:lnSpc>
            </a:pPr>
            <a:r>
              <a:rPr lang="en-US" dirty="0"/>
              <a:t>Health data is regarded as valuable</a:t>
            </a:r>
          </a:p>
          <a:p>
            <a:pPr lvl="1">
              <a:lnSpc>
                <a:spcPct val="100000"/>
              </a:lnSpc>
            </a:pPr>
            <a:r>
              <a:rPr lang="en-US" dirty="0"/>
              <a:t>Extort money</a:t>
            </a:r>
          </a:p>
          <a:p>
            <a:pPr lvl="2">
              <a:lnSpc>
                <a:spcPct val="100000"/>
              </a:lnSpc>
            </a:pPr>
            <a:r>
              <a:rPr lang="en-US" dirty="0"/>
              <a:t>By locking systems and data, </a:t>
            </a:r>
            <a:r>
              <a:rPr lang="en-US" dirty="0" err="1"/>
              <a:t>eg</a:t>
            </a:r>
            <a:r>
              <a:rPr lang="en-US" dirty="0"/>
              <a:t>, ransomware</a:t>
            </a:r>
          </a:p>
          <a:p>
            <a:pPr lvl="1">
              <a:lnSpc>
                <a:spcPct val="100000"/>
              </a:lnSpc>
            </a:pPr>
            <a:r>
              <a:rPr lang="en-US" dirty="0"/>
              <a:t>Disrupt system use</a:t>
            </a:r>
          </a:p>
          <a:p>
            <a:pPr lvl="2">
              <a:lnSpc>
                <a:spcPct val="100000"/>
              </a:lnSpc>
            </a:pPr>
            <a:r>
              <a:rPr lang="en-US" dirty="0"/>
              <a:t>Denial-of-service</a:t>
            </a:r>
          </a:p>
        </p:txBody>
      </p:sp>
      <p:pic>
        <p:nvPicPr>
          <p:cNvPr id="5" name="Picture 4">
            <a:extLst>
              <a:ext uri="{FF2B5EF4-FFF2-40B4-BE49-F238E27FC236}">
                <a16:creationId xmlns:a16="http://schemas.microsoft.com/office/drawing/2014/main" id="{D2A026FB-7DF0-6A40-B4AD-1DCB25D8490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89030" y="477333"/>
            <a:ext cx="1548813" cy="1548813"/>
          </a:xfrm>
          <a:prstGeom prst="rect">
            <a:avLst/>
          </a:prstGeom>
        </p:spPr>
      </p:pic>
    </p:spTree>
    <p:extLst>
      <p:ext uri="{BB962C8B-B14F-4D97-AF65-F5344CB8AC3E}">
        <p14:creationId xmlns:p14="http://schemas.microsoft.com/office/powerpoint/2010/main" val="366969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D255-3EB2-8845-93DF-828A29087A9C}"/>
              </a:ext>
            </a:extLst>
          </p:cNvPr>
          <p:cNvSpPr>
            <a:spLocks noGrp="1"/>
          </p:cNvSpPr>
          <p:nvPr>
            <p:ph type="title"/>
          </p:nvPr>
        </p:nvSpPr>
        <p:spPr/>
        <p:txBody>
          <a:bodyPr/>
          <a:lstStyle/>
          <a:p>
            <a:r>
              <a:rPr lang="en-US" b="1"/>
              <a:t>University of Vermont experience</a:t>
            </a:r>
          </a:p>
        </p:txBody>
      </p:sp>
      <p:sp>
        <p:nvSpPr>
          <p:cNvPr id="3" name="Content Placeholder 2">
            <a:extLst>
              <a:ext uri="{FF2B5EF4-FFF2-40B4-BE49-F238E27FC236}">
                <a16:creationId xmlns:a16="http://schemas.microsoft.com/office/drawing/2014/main" id="{738404AE-7F6A-134C-9A15-E4E0BCD0DBCE}"/>
              </a:ext>
            </a:extLst>
          </p:cNvPr>
          <p:cNvSpPr>
            <a:spLocks noGrp="1"/>
          </p:cNvSpPr>
          <p:nvPr>
            <p:ph idx="1"/>
          </p:nvPr>
        </p:nvSpPr>
        <p:spPr>
          <a:xfrm>
            <a:off x="838200" y="1825626"/>
            <a:ext cx="10515600" cy="4542518"/>
          </a:xfrm>
        </p:spPr>
        <p:txBody>
          <a:bodyPr>
            <a:normAutofit fontScale="62500" lnSpcReduction="20000"/>
          </a:bodyPr>
          <a:lstStyle/>
          <a:p>
            <a:pPr>
              <a:lnSpc>
                <a:spcPct val="110000"/>
              </a:lnSpc>
            </a:pPr>
            <a:r>
              <a:rPr lang="en-US" dirty="0"/>
              <a:t>Corporate laptop taken on vacation; opened a personal email from a homeowners’ association that had been hacked</a:t>
            </a:r>
          </a:p>
          <a:p>
            <a:pPr>
              <a:lnSpc>
                <a:spcPct val="110000"/>
              </a:lnSpc>
            </a:pPr>
            <a:r>
              <a:rPr lang="en-US" dirty="0"/>
              <a:t>Malware surreptitiously installed on laptop</a:t>
            </a:r>
          </a:p>
          <a:p>
            <a:pPr>
              <a:lnSpc>
                <a:spcPct val="110000"/>
              </a:lnSpc>
            </a:pPr>
            <a:r>
              <a:rPr lang="en-US" dirty="0"/>
              <a:t>Later connection to the health system network allowed the malware to spread internally and attack across the network</a:t>
            </a:r>
          </a:p>
          <a:p>
            <a:pPr>
              <a:lnSpc>
                <a:spcPct val="110000"/>
              </a:lnSpc>
            </a:pPr>
            <a:r>
              <a:rPr lang="en-US" dirty="0"/>
              <a:t>Cascading network failure, forced general network/system shutdown and disconnection from the Internet, unavailability of databases</a:t>
            </a:r>
          </a:p>
          <a:p>
            <a:pPr>
              <a:lnSpc>
                <a:spcPct val="110000"/>
              </a:lnSpc>
            </a:pPr>
            <a:r>
              <a:rPr lang="en-US" dirty="0"/>
              <a:t>Shutdown of Epic and Beaker, shutdown of printers, printing from lab instruments</a:t>
            </a:r>
          </a:p>
          <a:p>
            <a:pPr>
              <a:lnSpc>
                <a:spcPct val="110000"/>
              </a:lnSpc>
            </a:pPr>
            <a:r>
              <a:rPr lang="en-US" dirty="0"/>
              <a:t>Orders and results on paper and faxed (residents doing lookup and faxing), all rules &amp; calculations by hand</a:t>
            </a:r>
          </a:p>
          <a:p>
            <a:pPr>
              <a:lnSpc>
                <a:spcPct val="110000"/>
              </a:lnSpc>
            </a:pPr>
            <a:r>
              <a:rPr lang="en-US" dirty="0"/>
              <a:t>EHR/LIS down from Oct 28 to Nov 22 (almost 4 weeks)</a:t>
            </a:r>
          </a:p>
          <a:p>
            <a:pPr>
              <a:lnSpc>
                <a:spcPct val="110000"/>
              </a:lnSpc>
            </a:pPr>
            <a:r>
              <a:rPr lang="en-US" dirty="0"/>
              <a:t>Rebuilt the EHR and LIS databases from backups and paper</a:t>
            </a:r>
          </a:p>
          <a:p>
            <a:pPr>
              <a:lnSpc>
                <a:spcPct val="110000"/>
              </a:lnSpc>
            </a:pPr>
            <a:r>
              <a:rPr lang="en-US" dirty="0"/>
              <a:t>Still entering data from paper as of that April</a:t>
            </a:r>
          </a:p>
          <a:p>
            <a:pPr>
              <a:lnSpc>
                <a:spcPct val="110000"/>
              </a:lnSpc>
            </a:pPr>
            <a:r>
              <a:rPr lang="en-US" dirty="0"/>
              <a:t>Lost revenue and expenses ~$40-50 million; no request for ransom (likely not targeted)</a:t>
            </a:r>
          </a:p>
        </p:txBody>
      </p:sp>
      <p:sp>
        <p:nvSpPr>
          <p:cNvPr id="4" name="TextBox 3">
            <a:extLst>
              <a:ext uri="{FF2B5EF4-FFF2-40B4-BE49-F238E27FC236}">
                <a16:creationId xmlns:a16="http://schemas.microsoft.com/office/drawing/2014/main" id="{79DF6175-BDAD-6544-A91D-47F0C80A10A0}"/>
              </a:ext>
            </a:extLst>
          </p:cNvPr>
          <p:cNvSpPr txBox="1"/>
          <p:nvPr/>
        </p:nvSpPr>
        <p:spPr>
          <a:xfrm>
            <a:off x="5257800" y="6272249"/>
            <a:ext cx="6581802" cy="461665"/>
          </a:xfrm>
          <a:prstGeom prst="rect">
            <a:avLst/>
          </a:prstGeom>
          <a:noFill/>
        </p:spPr>
        <p:txBody>
          <a:bodyPr wrap="none" rtlCol="0">
            <a:spAutoFit/>
          </a:bodyPr>
          <a:lstStyle/>
          <a:p>
            <a:r>
              <a:rPr lang="en-US" sz="1200"/>
              <a:t>Paxton A. Weeks of lab turmoil follow cyberattack. CAP TODAY. Published April 18, 2021. </a:t>
            </a:r>
            <a:br>
              <a:rPr lang="en-US" sz="1200"/>
            </a:br>
            <a:r>
              <a:rPr lang="en-US" sz="1200"/>
              <a:t>Accessed March 31, 2022. </a:t>
            </a:r>
            <a:r>
              <a:rPr lang="en-US" sz="1200">
                <a:hlinkClick r:id="rId3"/>
              </a:rPr>
              <a:t>https://www.captodayonline.com/weeks-of-lab-turmoil-follow-cyberattack/</a:t>
            </a:r>
            <a:endParaRPr lang="en-US" sz="1200"/>
          </a:p>
        </p:txBody>
      </p:sp>
      <p:pic>
        <p:nvPicPr>
          <p:cNvPr id="7" name="Picture 6">
            <a:extLst>
              <a:ext uri="{FF2B5EF4-FFF2-40B4-BE49-F238E27FC236}">
                <a16:creationId xmlns:a16="http://schemas.microsoft.com/office/drawing/2014/main" id="{EED4A318-9429-79F9-4B50-C24FE7CF4DE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619767" y="365124"/>
            <a:ext cx="1219835" cy="1219835"/>
          </a:xfrm>
          <a:prstGeom prst="rect">
            <a:avLst/>
          </a:prstGeom>
        </p:spPr>
      </p:pic>
    </p:spTree>
    <p:extLst>
      <p:ext uri="{BB962C8B-B14F-4D97-AF65-F5344CB8AC3E}">
        <p14:creationId xmlns:p14="http://schemas.microsoft.com/office/powerpoint/2010/main" val="288013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0A94-D266-8440-8704-9187502B7A3B}"/>
              </a:ext>
            </a:extLst>
          </p:cNvPr>
          <p:cNvSpPr>
            <a:spLocks noGrp="1"/>
          </p:cNvSpPr>
          <p:nvPr>
            <p:ph type="title"/>
          </p:nvPr>
        </p:nvSpPr>
        <p:spPr/>
        <p:txBody>
          <a:bodyPr/>
          <a:lstStyle/>
          <a:p>
            <a:r>
              <a:rPr lang="en-US" b="1"/>
              <a:t>Examples of cyberattacks</a:t>
            </a:r>
          </a:p>
        </p:txBody>
      </p:sp>
      <p:sp>
        <p:nvSpPr>
          <p:cNvPr id="3" name="Content Placeholder 2">
            <a:extLst>
              <a:ext uri="{FF2B5EF4-FFF2-40B4-BE49-F238E27FC236}">
                <a16:creationId xmlns:a16="http://schemas.microsoft.com/office/drawing/2014/main" id="{DFB13DC3-D406-F64C-8529-21854D86DB0F}"/>
              </a:ext>
            </a:extLst>
          </p:cNvPr>
          <p:cNvSpPr>
            <a:spLocks noGrp="1"/>
          </p:cNvSpPr>
          <p:nvPr>
            <p:ph idx="1"/>
          </p:nvPr>
        </p:nvSpPr>
        <p:spPr>
          <a:xfrm>
            <a:off x="838200" y="1825624"/>
            <a:ext cx="10761920" cy="4803775"/>
          </a:xfrm>
        </p:spPr>
        <p:txBody>
          <a:bodyPr>
            <a:normAutofit fontScale="77500" lnSpcReduction="20000"/>
          </a:bodyPr>
          <a:lstStyle/>
          <a:p>
            <a:pPr>
              <a:lnSpc>
                <a:spcPct val="120000"/>
              </a:lnSpc>
              <a:spcBef>
                <a:spcPts val="800"/>
              </a:spcBef>
            </a:pPr>
            <a:r>
              <a:rPr lang="en-US" b="1" i="1" dirty="0"/>
              <a:t>Denial of service</a:t>
            </a:r>
            <a:r>
              <a:rPr lang="en-US" i="1" dirty="0"/>
              <a:t> </a:t>
            </a:r>
            <a:r>
              <a:rPr lang="en-US" dirty="0"/>
              <a:t>(DoS and DDoS), flood system with spurious incoming data</a:t>
            </a:r>
          </a:p>
          <a:p>
            <a:pPr>
              <a:lnSpc>
                <a:spcPct val="120000"/>
              </a:lnSpc>
              <a:spcBef>
                <a:spcPts val="800"/>
              </a:spcBef>
            </a:pPr>
            <a:r>
              <a:rPr lang="en-US" b="1" i="1" dirty="0"/>
              <a:t>Man in the middle</a:t>
            </a:r>
            <a:r>
              <a:rPr lang="en-US" i="1" dirty="0"/>
              <a:t>,</a:t>
            </a:r>
            <a:r>
              <a:rPr lang="en-US" dirty="0"/>
              <a:t> intercepting and forwarding communications with possible changes</a:t>
            </a:r>
          </a:p>
          <a:p>
            <a:pPr>
              <a:lnSpc>
                <a:spcPct val="120000"/>
              </a:lnSpc>
              <a:spcBef>
                <a:spcPts val="800"/>
              </a:spcBef>
            </a:pPr>
            <a:r>
              <a:rPr lang="en-US" b="1" i="1" dirty="0"/>
              <a:t>Phishing &amp; spear phishing</a:t>
            </a:r>
            <a:r>
              <a:rPr lang="en-US" i="1" dirty="0"/>
              <a:t>,</a:t>
            </a:r>
            <a:r>
              <a:rPr lang="en-US" dirty="0"/>
              <a:t> misleading emails, spear phishing is highly personalized</a:t>
            </a:r>
          </a:p>
          <a:p>
            <a:pPr>
              <a:lnSpc>
                <a:spcPct val="120000"/>
              </a:lnSpc>
              <a:spcBef>
                <a:spcPts val="800"/>
              </a:spcBef>
            </a:pPr>
            <a:r>
              <a:rPr lang="en-US" b="1" i="1" dirty="0"/>
              <a:t>Trojan horse</a:t>
            </a:r>
            <a:r>
              <a:rPr lang="en-US" i="1" dirty="0"/>
              <a:t>,</a:t>
            </a:r>
            <a:r>
              <a:rPr lang="en-US" dirty="0"/>
              <a:t> a software program that appears innocuous but is actually malicious</a:t>
            </a:r>
          </a:p>
          <a:p>
            <a:pPr>
              <a:lnSpc>
                <a:spcPct val="120000"/>
              </a:lnSpc>
              <a:spcBef>
                <a:spcPts val="800"/>
              </a:spcBef>
            </a:pPr>
            <a:r>
              <a:rPr lang="en-US" b="1" i="1" dirty="0"/>
              <a:t>Ransomware</a:t>
            </a:r>
            <a:r>
              <a:rPr lang="en-US" i="1" dirty="0"/>
              <a:t>,</a:t>
            </a:r>
            <a:r>
              <a:rPr lang="en-US" dirty="0"/>
              <a:t> encrypt data &amp; deny access until ransom is paid, can spread in a network</a:t>
            </a:r>
          </a:p>
          <a:p>
            <a:pPr>
              <a:lnSpc>
                <a:spcPct val="120000"/>
              </a:lnSpc>
              <a:spcBef>
                <a:spcPts val="800"/>
              </a:spcBef>
            </a:pPr>
            <a:r>
              <a:rPr lang="en-US" b="1" i="1" dirty="0"/>
              <a:t>Password</a:t>
            </a:r>
            <a:r>
              <a:rPr lang="en-US" i="1" dirty="0"/>
              <a:t>,</a:t>
            </a:r>
            <a:r>
              <a:rPr lang="en-US" dirty="0"/>
              <a:t> guessing pw with user information, dictionaries, purchased pw files (brute force) </a:t>
            </a:r>
          </a:p>
          <a:p>
            <a:pPr>
              <a:lnSpc>
                <a:spcPct val="120000"/>
              </a:lnSpc>
              <a:spcBef>
                <a:spcPts val="800"/>
              </a:spcBef>
            </a:pPr>
            <a:r>
              <a:rPr lang="en-US" b="1" i="1" dirty="0"/>
              <a:t>SQL injection</a:t>
            </a:r>
            <a:r>
              <a:rPr lang="en-US" i="1" dirty="0"/>
              <a:t>,</a:t>
            </a:r>
            <a:r>
              <a:rPr lang="en-US" dirty="0"/>
              <a:t> enter SQL instead of data into entry fields to control backend databases</a:t>
            </a:r>
          </a:p>
          <a:p>
            <a:pPr>
              <a:lnSpc>
                <a:spcPct val="120000"/>
              </a:lnSpc>
              <a:spcBef>
                <a:spcPts val="800"/>
              </a:spcBef>
            </a:pPr>
            <a:r>
              <a:rPr lang="en-US" b="1" i="1" dirty="0"/>
              <a:t>Cross site scripting</a:t>
            </a:r>
            <a:r>
              <a:rPr lang="en-US" i="1" dirty="0"/>
              <a:t>,</a:t>
            </a:r>
            <a:r>
              <a:rPr lang="en-US" dirty="0"/>
              <a:t> store script in a legit Web site, causes user to send data to attacker</a:t>
            </a:r>
          </a:p>
          <a:p>
            <a:pPr>
              <a:lnSpc>
                <a:spcPct val="120000"/>
              </a:lnSpc>
              <a:spcBef>
                <a:spcPts val="800"/>
              </a:spcBef>
            </a:pPr>
            <a:r>
              <a:rPr lang="en-US" b="1" i="1" dirty="0"/>
              <a:t>Malware</a:t>
            </a:r>
            <a:r>
              <a:rPr lang="en-US" i="1" dirty="0"/>
              <a:t>,</a:t>
            </a:r>
            <a:r>
              <a:rPr lang="en-US" dirty="0"/>
              <a:t> viruses/worms (many forms), spyware, keyloggers, droppers (malware installers)</a:t>
            </a:r>
          </a:p>
        </p:txBody>
      </p:sp>
      <p:sp>
        <p:nvSpPr>
          <p:cNvPr id="4" name="TextBox 3">
            <a:extLst>
              <a:ext uri="{FF2B5EF4-FFF2-40B4-BE49-F238E27FC236}">
                <a16:creationId xmlns:a16="http://schemas.microsoft.com/office/drawing/2014/main" id="{32D02E25-BE45-3741-AEF9-6B13AA4699F0}"/>
              </a:ext>
            </a:extLst>
          </p:cNvPr>
          <p:cNvSpPr txBox="1"/>
          <p:nvPr/>
        </p:nvSpPr>
        <p:spPr>
          <a:xfrm>
            <a:off x="5692589" y="6039667"/>
            <a:ext cx="6366295" cy="523220"/>
          </a:xfrm>
          <a:prstGeom prst="rect">
            <a:avLst/>
          </a:prstGeom>
          <a:noFill/>
        </p:spPr>
        <p:txBody>
          <a:bodyPr wrap="none" rtlCol="0">
            <a:spAutoFit/>
          </a:bodyPr>
          <a:lstStyle/>
          <a:p>
            <a:r>
              <a:rPr lang="en-US" sz="1400" dirty="0"/>
              <a:t>Melnick J. Top 10 Most Common Types of Cyber Attacks. </a:t>
            </a:r>
            <a:r>
              <a:rPr lang="en-US" sz="1400" dirty="0" err="1"/>
              <a:t>Netwrix</a:t>
            </a:r>
            <a:r>
              <a:rPr lang="en-US" sz="1400" dirty="0"/>
              <a:t> Blog. Jan 13, 2022.</a:t>
            </a:r>
          </a:p>
          <a:p>
            <a:r>
              <a:rPr lang="en-US" sz="1400" dirty="0">
                <a:hlinkClick r:id="rId3"/>
              </a:rPr>
              <a:t>https://blog.netwrix.com/2018/05/15/top-10-most-common-types-of-cyber-attacks/</a:t>
            </a:r>
            <a:endParaRPr lang="en-US" sz="1400" dirty="0"/>
          </a:p>
        </p:txBody>
      </p:sp>
    </p:spTree>
    <p:extLst>
      <p:ext uri="{BB962C8B-B14F-4D97-AF65-F5344CB8AC3E}">
        <p14:creationId xmlns:p14="http://schemas.microsoft.com/office/powerpoint/2010/main" val="20407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A5DD-1426-F4E2-D2AC-FE2C8E2E4D8E}"/>
              </a:ext>
            </a:extLst>
          </p:cNvPr>
          <p:cNvSpPr>
            <a:spLocks noGrp="1"/>
          </p:cNvSpPr>
          <p:nvPr>
            <p:ph type="title"/>
          </p:nvPr>
        </p:nvSpPr>
        <p:spPr/>
        <p:txBody>
          <a:bodyPr/>
          <a:lstStyle/>
          <a:p>
            <a:r>
              <a:rPr lang="en-US" b="1" dirty="0"/>
              <a:t>Pathologist and lab director responsibilities</a:t>
            </a:r>
          </a:p>
        </p:txBody>
      </p:sp>
      <p:sp>
        <p:nvSpPr>
          <p:cNvPr id="3" name="Content Placeholder 2">
            <a:extLst>
              <a:ext uri="{FF2B5EF4-FFF2-40B4-BE49-F238E27FC236}">
                <a16:creationId xmlns:a16="http://schemas.microsoft.com/office/drawing/2014/main" id="{EAC6F8E4-4C13-AB39-A5CD-351472783358}"/>
              </a:ext>
            </a:extLst>
          </p:cNvPr>
          <p:cNvSpPr>
            <a:spLocks noGrp="1"/>
          </p:cNvSpPr>
          <p:nvPr>
            <p:ph idx="1"/>
          </p:nvPr>
        </p:nvSpPr>
        <p:spPr/>
        <p:txBody>
          <a:bodyPr/>
          <a:lstStyle/>
          <a:p>
            <a:pPr>
              <a:lnSpc>
                <a:spcPct val="150000"/>
              </a:lnSpc>
            </a:pPr>
            <a:r>
              <a:rPr lang="en-US" dirty="0"/>
              <a:t>Take data and system security seriously</a:t>
            </a:r>
          </a:p>
          <a:p>
            <a:pPr>
              <a:lnSpc>
                <a:spcPct val="150000"/>
              </a:lnSpc>
            </a:pPr>
            <a:r>
              <a:rPr lang="en-US" dirty="0"/>
              <a:t>Use (model) data and system security best practices personally</a:t>
            </a:r>
          </a:p>
          <a:p>
            <a:pPr>
              <a:lnSpc>
                <a:spcPct val="150000"/>
              </a:lnSpc>
            </a:pPr>
            <a:r>
              <a:rPr lang="en-US" dirty="0"/>
              <a:t>Support enterprise security best practices</a:t>
            </a:r>
          </a:p>
          <a:p>
            <a:pPr>
              <a:lnSpc>
                <a:spcPct val="150000"/>
              </a:lnSpc>
            </a:pPr>
            <a:r>
              <a:rPr lang="en-US" dirty="0"/>
              <a:t>Promote (ensure) the use of security best practices by laboratory staff</a:t>
            </a:r>
          </a:p>
          <a:p>
            <a:pPr>
              <a:lnSpc>
                <a:spcPct val="150000"/>
              </a:lnSpc>
            </a:pPr>
            <a:r>
              <a:rPr lang="en-US" dirty="0"/>
              <a:t>Review and approve laboratory procedures related to data security</a:t>
            </a:r>
          </a:p>
        </p:txBody>
      </p:sp>
    </p:spTree>
    <p:extLst>
      <p:ext uri="{BB962C8B-B14F-4D97-AF65-F5344CB8AC3E}">
        <p14:creationId xmlns:p14="http://schemas.microsoft.com/office/powerpoint/2010/main" val="254573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E56E-DC0E-5747-AF39-FE8CDE4C7B91}"/>
              </a:ext>
            </a:extLst>
          </p:cNvPr>
          <p:cNvSpPr>
            <a:spLocks noGrp="1"/>
          </p:cNvSpPr>
          <p:nvPr>
            <p:ph type="title"/>
          </p:nvPr>
        </p:nvSpPr>
        <p:spPr/>
        <p:txBody>
          <a:bodyPr/>
          <a:lstStyle/>
          <a:p>
            <a:r>
              <a:rPr lang="en-US" b="1"/>
              <a:t>CAP Checklist System Security (Lab Gen)</a:t>
            </a:r>
          </a:p>
        </p:txBody>
      </p:sp>
      <p:sp>
        <p:nvSpPr>
          <p:cNvPr id="3" name="Content Placeholder 2">
            <a:extLst>
              <a:ext uri="{FF2B5EF4-FFF2-40B4-BE49-F238E27FC236}">
                <a16:creationId xmlns:a16="http://schemas.microsoft.com/office/drawing/2014/main" id="{308B5C9A-03E3-6240-B16C-77871D2C647A}"/>
              </a:ext>
            </a:extLst>
          </p:cNvPr>
          <p:cNvSpPr>
            <a:spLocks noGrp="1"/>
          </p:cNvSpPr>
          <p:nvPr>
            <p:ph idx="1"/>
          </p:nvPr>
        </p:nvSpPr>
        <p:spPr>
          <a:xfrm>
            <a:off x="838200" y="1665518"/>
            <a:ext cx="10515600" cy="4979761"/>
          </a:xfrm>
        </p:spPr>
        <p:txBody>
          <a:bodyPr>
            <a:normAutofit lnSpcReduction="10000"/>
          </a:bodyPr>
          <a:lstStyle/>
          <a:p>
            <a:pPr marL="0" indent="0">
              <a:lnSpc>
                <a:spcPct val="100000"/>
              </a:lnSpc>
              <a:buNone/>
            </a:pPr>
            <a:r>
              <a:rPr lang="en-US" sz="1800"/>
              <a:t>GEN.43150 </a:t>
            </a:r>
            <a:r>
              <a:rPr lang="en-US" sz="1800" b="1"/>
              <a:t>User Authentication</a:t>
            </a:r>
          </a:p>
          <a:p>
            <a:pPr lvl="1">
              <a:lnSpc>
                <a:spcPct val="100000"/>
              </a:lnSpc>
            </a:pPr>
            <a:r>
              <a:rPr lang="en-US" sz="1600"/>
              <a:t>Policies for access and access management</a:t>
            </a:r>
          </a:p>
          <a:p>
            <a:pPr marL="0" indent="0">
              <a:lnSpc>
                <a:spcPct val="100000"/>
              </a:lnSpc>
              <a:buNone/>
            </a:pPr>
            <a:r>
              <a:rPr lang="en-US" sz="1800"/>
              <a:t>GEN.43200 </a:t>
            </a:r>
            <a:r>
              <a:rPr lang="en-US" sz="1800" b="1"/>
              <a:t>User Authorization Privileges</a:t>
            </a:r>
          </a:p>
          <a:p>
            <a:pPr lvl="1">
              <a:lnSpc>
                <a:spcPct val="100000"/>
              </a:lnSpc>
            </a:pPr>
            <a:r>
              <a:rPr lang="en-US" sz="1600"/>
              <a:t>Procedures for defined levels of access related to job responsibilities (roles)</a:t>
            </a:r>
          </a:p>
          <a:p>
            <a:pPr marL="0" indent="0">
              <a:lnSpc>
                <a:spcPct val="100000"/>
              </a:lnSpc>
              <a:buNone/>
            </a:pPr>
            <a:r>
              <a:rPr lang="en-US" sz="1800"/>
              <a:t>GEN.43262 </a:t>
            </a:r>
            <a:r>
              <a:rPr lang="en-US" sz="1800" b="1"/>
              <a:t>Prevention of unauthorized software installation</a:t>
            </a:r>
          </a:p>
          <a:p>
            <a:pPr lvl="1">
              <a:lnSpc>
                <a:spcPct val="100000"/>
              </a:lnSpc>
            </a:pPr>
            <a:r>
              <a:rPr lang="en-US" sz="1600"/>
              <a:t>Defined procedures are followed for installation of software on any lab computers</a:t>
            </a:r>
          </a:p>
          <a:p>
            <a:pPr marL="0" indent="0">
              <a:lnSpc>
                <a:spcPct val="100000"/>
              </a:lnSpc>
              <a:buNone/>
            </a:pPr>
            <a:r>
              <a:rPr lang="en-US" sz="1800"/>
              <a:t>GEN.43325 </a:t>
            </a:r>
            <a:r>
              <a:rPr lang="en-US" sz="1800" b="1"/>
              <a:t>Public network security</a:t>
            </a:r>
          </a:p>
          <a:p>
            <a:pPr lvl="1">
              <a:lnSpc>
                <a:spcPct val="100000"/>
              </a:lnSpc>
            </a:pPr>
            <a:r>
              <a:rPr lang="en-US" sz="1600"/>
              <a:t>If the Internet is used, network security measures are in place to insure confidentiality of patient and client data</a:t>
            </a:r>
          </a:p>
          <a:p>
            <a:pPr marL="0" indent="0">
              <a:lnSpc>
                <a:spcPct val="100000"/>
              </a:lnSpc>
              <a:buNone/>
            </a:pPr>
            <a:r>
              <a:rPr lang="en-US" sz="1800"/>
              <a:t>GEN.43800 </a:t>
            </a:r>
            <a:r>
              <a:rPr lang="en-US" sz="1800" b="1"/>
              <a:t>Data entry identification</a:t>
            </a:r>
          </a:p>
          <a:p>
            <a:pPr lvl="1">
              <a:lnSpc>
                <a:spcPct val="100000"/>
              </a:lnSpc>
            </a:pPr>
            <a:r>
              <a:rPr lang="en-US" sz="1600"/>
              <a:t>System in place to identify those who enter or modify patient data or control files (with audit)</a:t>
            </a:r>
          </a:p>
          <a:p>
            <a:pPr marL="0" indent="0">
              <a:lnSpc>
                <a:spcPct val="100000"/>
              </a:lnSpc>
              <a:buNone/>
            </a:pPr>
            <a:r>
              <a:rPr lang="en-US" sz="1800"/>
              <a:t>GEN.43837 </a:t>
            </a:r>
            <a:r>
              <a:rPr lang="en-US" sz="1800" b="1"/>
              <a:t>Downtime result reporting</a:t>
            </a:r>
          </a:p>
          <a:p>
            <a:pPr lvl="1">
              <a:lnSpc>
                <a:spcPct val="100000"/>
              </a:lnSpc>
            </a:pPr>
            <a:r>
              <a:rPr lang="en-US" sz="1600"/>
              <a:t>Procedures in place to ensure result reporting during partial or complete downtime</a:t>
            </a:r>
          </a:p>
          <a:p>
            <a:pPr marL="0" indent="0">
              <a:lnSpc>
                <a:spcPct val="100000"/>
              </a:lnSpc>
              <a:buNone/>
            </a:pPr>
            <a:r>
              <a:rPr lang="en-US" sz="1800"/>
              <a:t>GEN.43946 </a:t>
            </a:r>
            <a:r>
              <a:rPr lang="en-US" sz="1800" b="1"/>
              <a:t>Data preservation/destructive event</a:t>
            </a:r>
          </a:p>
          <a:p>
            <a:pPr lvl="1">
              <a:lnSpc>
                <a:spcPct val="100000"/>
              </a:lnSpc>
            </a:pPr>
            <a:r>
              <a:rPr lang="en-US" sz="1600"/>
              <a:t>Procedures for the preservation of data and data integrity in case of unexpected destructive event, software, </a:t>
            </a:r>
            <a:br>
              <a:rPr lang="en-US" sz="1600"/>
            </a:br>
            <a:r>
              <a:rPr lang="en-US" sz="1600"/>
              <a:t>or hardware failure</a:t>
            </a:r>
          </a:p>
        </p:txBody>
      </p:sp>
    </p:spTree>
    <p:extLst>
      <p:ext uri="{BB962C8B-B14F-4D97-AF65-F5344CB8AC3E}">
        <p14:creationId xmlns:p14="http://schemas.microsoft.com/office/powerpoint/2010/main" val="159800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A8CA-9C4D-0940-86F4-70C7BA8C73DF}"/>
              </a:ext>
            </a:extLst>
          </p:cNvPr>
          <p:cNvSpPr>
            <a:spLocks noGrp="1"/>
          </p:cNvSpPr>
          <p:nvPr>
            <p:ph type="title"/>
          </p:nvPr>
        </p:nvSpPr>
        <p:spPr>
          <a:xfrm>
            <a:off x="2617444" y="365125"/>
            <a:ext cx="8736356" cy="1325563"/>
          </a:xfrm>
        </p:spPr>
        <p:txBody>
          <a:bodyPr/>
          <a:lstStyle/>
          <a:p>
            <a:r>
              <a:rPr lang="en-US" b="1" dirty="0"/>
              <a:t>Key points</a:t>
            </a:r>
          </a:p>
        </p:txBody>
      </p:sp>
      <p:sp>
        <p:nvSpPr>
          <p:cNvPr id="3" name="Content Placeholder 2">
            <a:extLst>
              <a:ext uri="{FF2B5EF4-FFF2-40B4-BE49-F238E27FC236}">
                <a16:creationId xmlns:a16="http://schemas.microsoft.com/office/drawing/2014/main" id="{0A187379-B72A-7740-9449-58C96979E5A9}"/>
              </a:ext>
            </a:extLst>
          </p:cNvPr>
          <p:cNvSpPr>
            <a:spLocks noGrp="1"/>
          </p:cNvSpPr>
          <p:nvPr>
            <p:ph idx="1"/>
          </p:nvPr>
        </p:nvSpPr>
        <p:spPr>
          <a:xfrm>
            <a:off x="838200" y="1825624"/>
            <a:ext cx="10515600" cy="4667251"/>
          </a:xfrm>
        </p:spPr>
        <p:txBody>
          <a:bodyPr>
            <a:normAutofit fontScale="77500" lnSpcReduction="20000"/>
          </a:bodyPr>
          <a:lstStyle/>
          <a:p>
            <a:pPr>
              <a:lnSpc>
                <a:spcPct val="120000"/>
              </a:lnSpc>
            </a:pPr>
            <a:r>
              <a:rPr lang="en-US" dirty="0"/>
              <a:t>The goals of cybersecurity in healthcare are to maintain the confidentiality, integrity, and availability of health data</a:t>
            </a:r>
          </a:p>
          <a:p>
            <a:pPr>
              <a:lnSpc>
                <a:spcPct val="120000"/>
              </a:lnSpc>
            </a:pPr>
            <a:r>
              <a:rPr lang="en-US" dirty="0"/>
              <a:t>HIPAA defines PHI and covered entities, and sets required protections for health data</a:t>
            </a:r>
          </a:p>
          <a:p>
            <a:pPr>
              <a:lnSpc>
                <a:spcPct val="120000"/>
              </a:lnSpc>
            </a:pPr>
            <a:r>
              <a:rPr lang="en-US" dirty="0"/>
              <a:t>HIPAA-defined data deidentification is not a guarantee of privacy</a:t>
            </a:r>
          </a:p>
          <a:p>
            <a:pPr>
              <a:lnSpc>
                <a:spcPct val="120000"/>
              </a:lnSpc>
            </a:pPr>
            <a:r>
              <a:rPr lang="en-US" dirty="0"/>
              <a:t>Cybersecurity is a critical function in healthcare because health data is an attractive target for cyberattacks, and attacks are common and highly disruptive if successful</a:t>
            </a:r>
          </a:p>
          <a:p>
            <a:pPr>
              <a:lnSpc>
                <a:spcPct val="120000"/>
              </a:lnSpc>
            </a:pPr>
            <a:r>
              <a:rPr lang="en-US" dirty="0"/>
              <a:t>All system users should be familiar with basic cybersecurity practices and concepts</a:t>
            </a:r>
          </a:p>
          <a:p>
            <a:pPr>
              <a:lnSpc>
                <a:spcPct val="120000"/>
              </a:lnSpc>
            </a:pPr>
            <a:r>
              <a:rPr lang="en-US" dirty="0"/>
              <a:t>Health care providers including the medical laboratory must use best practices in user access and system security</a:t>
            </a:r>
          </a:p>
          <a:p>
            <a:pPr>
              <a:lnSpc>
                <a:spcPct val="120000"/>
              </a:lnSpc>
            </a:pPr>
            <a:r>
              <a:rPr lang="en-US" dirty="0"/>
              <a:t>CAP checklists require that good system security practices be defined in local procedures that are approved by the Medical Director of the laboratory</a:t>
            </a:r>
          </a:p>
          <a:p>
            <a:pPr>
              <a:lnSpc>
                <a:spcPct val="120000"/>
              </a:lnSpc>
            </a:pPr>
            <a:endParaRPr lang="en-US" dirty="0"/>
          </a:p>
        </p:txBody>
      </p:sp>
      <p:pic>
        <p:nvPicPr>
          <p:cNvPr id="4" name="Picture 3">
            <a:extLst>
              <a:ext uri="{FF2B5EF4-FFF2-40B4-BE49-F238E27FC236}">
                <a16:creationId xmlns:a16="http://schemas.microsoft.com/office/drawing/2014/main" id="{C2A52EB7-EB8F-367E-000D-831990553A92}"/>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312803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C4D6-4719-4A13-5EF3-BF348DA5EA49}"/>
              </a:ext>
            </a:extLst>
          </p:cNvPr>
          <p:cNvSpPr>
            <a:spLocks noGrp="1"/>
          </p:cNvSpPr>
          <p:nvPr>
            <p:ph type="title"/>
          </p:nvPr>
        </p:nvSpPr>
        <p:spPr>
          <a:xfrm>
            <a:off x="2068643" y="365125"/>
            <a:ext cx="9285156" cy="1325563"/>
          </a:xfrm>
        </p:spPr>
        <p:txBody>
          <a:bodyPr/>
          <a:lstStyle/>
          <a:p>
            <a:r>
              <a:rPr lang="en-US" b="1" dirty="0"/>
              <a:t>Readings</a:t>
            </a:r>
          </a:p>
        </p:txBody>
      </p:sp>
      <p:sp>
        <p:nvSpPr>
          <p:cNvPr id="3" name="Content Placeholder 2">
            <a:extLst>
              <a:ext uri="{FF2B5EF4-FFF2-40B4-BE49-F238E27FC236}">
                <a16:creationId xmlns:a16="http://schemas.microsoft.com/office/drawing/2014/main" id="{58060ABB-6350-7B00-608B-88AB3477095B}"/>
              </a:ext>
            </a:extLst>
          </p:cNvPr>
          <p:cNvSpPr>
            <a:spLocks noGrp="1"/>
          </p:cNvSpPr>
          <p:nvPr>
            <p:ph idx="1"/>
          </p:nvPr>
        </p:nvSpPr>
        <p:spPr>
          <a:xfrm>
            <a:off x="1023730" y="1825625"/>
            <a:ext cx="10330069" cy="4351338"/>
          </a:xfrm>
        </p:spPr>
        <p:txBody>
          <a:bodyPr/>
          <a:lstStyle/>
          <a:p>
            <a:r>
              <a:rPr lang="en-US" sz="2800" dirty="0"/>
              <a:t>Harrison J. Management of Pathology Information Systems, Chapter 6. In: Laboratory Administration for Pathologists. 2nd ed. CAP Press; 2019. Section: “System and Data Security.” Available for download from the </a:t>
            </a:r>
            <a:r>
              <a:rPr lang="en-US" sz="2800" dirty="0">
                <a:hlinkClick r:id="rId2"/>
              </a:rPr>
              <a:t>Pathology Informatics Essentials for Residents curriculum page</a:t>
            </a:r>
            <a:r>
              <a:rPr lang="en-US" sz="2800" dirty="0"/>
              <a:t>.</a:t>
            </a:r>
          </a:p>
          <a:p>
            <a:r>
              <a:rPr lang="en-US" dirty="0">
                <a:effectLst/>
              </a:rPr>
              <a:t>Patel AU, Williams CL, Hart SN, et al. Cybersecurity and information </a:t>
            </a:r>
            <a:r>
              <a:rPr lang="en-US" dirty="0"/>
              <a:t>a</a:t>
            </a:r>
            <a:r>
              <a:rPr lang="en-US" dirty="0">
                <a:effectLst/>
              </a:rPr>
              <a:t>ssurance for the clinical </a:t>
            </a:r>
            <a:r>
              <a:rPr lang="en-US" dirty="0"/>
              <a:t>l</a:t>
            </a:r>
            <a:r>
              <a:rPr lang="en-US" dirty="0">
                <a:effectLst/>
              </a:rPr>
              <a:t>aboratory. </a:t>
            </a:r>
            <a:r>
              <a:rPr lang="en-US" i="1" dirty="0">
                <a:effectLst/>
              </a:rPr>
              <a:t>J Appl Lab Med</a:t>
            </a:r>
            <a:r>
              <a:rPr lang="en-US" dirty="0">
                <a:effectLst/>
              </a:rPr>
              <a:t>. 2023;8(1):145-161. doi:</a:t>
            </a:r>
            <a:r>
              <a:rPr lang="en-US" dirty="0">
                <a:effectLst/>
                <a:hlinkClick r:id="rId3"/>
              </a:rPr>
              <a:t>10.1093/jalm/jfac119</a:t>
            </a:r>
            <a:endParaRPr lang="en-US" dirty="0">
              <a:effectLst/>
            </a:endParaRPr>
          </a:p>
          <a:p>
            <a:endParaRPr lang="en-US" sz="2800" dirty="0"/>
          </a:p>
        </p:txBody>
      </p:sp>
      <p:pic>
        <p:nvPicPr>
          <p:cNvPr id="4" name="Picture 3" descr="Shape&#10;&#10;Description automatically generated with low confidence">
            <a:extLst>
              <a:ext uri="{FF2B5EF4-FFF2-40B4-BE49-F238E27FC236}">
                <a16:creationId xmlns:a16="http://schemas.microsoft.com/office/drawing/2014/main" id="{ED162E2D-1FC0-2057-E8AF-A2DDFBCFC52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3121088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650261"/>
            <a:ext cx="10792147" cy="4842614"/>
          </a:xfrm>
        </p:spPr>
        <p:txBody>
          <a:bodyPr>
            <a:normAutofit fontScale="55000" lnSpcReduction="20000"/>
          </a:bodyPr>
          <a:lstStyle/>
          <a:p>
            <a:pPr marL="0" indent="0">
              <a:lnSpc>
                <a:spcPct val="120000"/>
              </a:lnSpc>
              <a:buNone/>
            </a:pPr>
            <a:r>
              <a:rPr lang="en-US" sz="2300" dirty="0"/>
              <a:t>© 2023 James H. Harrison, Jr. except as noted below. The original material in this slide set is made available under a </a:t>
            </a:r>
            <a:r>
              <a:rPr lang="en-US" sz="2300" dirty="0">
                <a:hlinkClick r:id="rId2"/>
              </a:rPr>
              <a:t>Creative Commons Attribution 4.0 (CC BY 4.0) International License</a:t>
            </a:r>
            <a:r>
              <a:rPr lang="en-US" sz="23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The cover image is a composite of two </a:t>
            </a:r>
            <a:r>
              <a:rPr lang="en-US" sz="2300" dirty="0">
                <a:hlinkClick r:id="rId3"/>
              </a:rPr>
              <a:t>laboratory images from Pixabay</a:t>
            </a:r>
            <a:r>
              <a:rPr lang="en-US" sz="2300" dirty="0"/>
              <a:t> available for use without attribution.</a:t>
            </a:r>
          </a:p>
          <a:p>
            <a:pPr marL="0" indent="0">
              <a:lnSpc>
                <a:spcPct val="120000"/>
              </a:lnSpc>
              <a:buNone/>
            </a:pPr>
            <a:endParaRPr lang="en-US" sz="1800" dirty="0"/>
          </a:p>
          <a:p>
            <a:pPr>
              <a:lnSpc>
                <a:spcPct val="120000"/>
              </a:lnSpc>
              <a:spcBef>
                <a:spcPts val="400"/>
              </a:spcBef>
            </a:pPr>
            <a:r>
              <a:rPr lang="en-US" sz="2200" dirty="0">
                <a:hlinkClick r:id="rId4"/>
              </a:rPr>
              <a:t>Cybersecurity infrastructure icon</a:t>
            </a:r>
            <a:r>
              <a:rPr lang="en-US" sz="2200" dirty="0"/>
              <a:t> created by </a:t>
            </a:r>
            <a:r>
              <a:rPr lang="en-US" sz="2200" dirty="0" err="1">
                <a:hlinkClick r:id="rId5"/>
              </a:rPr>
              <a:t>Eucalyp</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7"/>
              </a:rPr>
              <a:t>Public health</a:t>
            </a:r>
            <a:r>
              <a:rPr lang="en-US" sz="2200" dirty="0"/>
              <a:t> icon created by </a:t>
            </a:r>
            <a:r>
              <a:rPr lang="en-US" sz="2200" dirty="0">
                <a:hlinkClick r:id="rId8"/>
              </a:rPr>
              <a:t>Flat Icons</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9"/>
              </a:rPr>
              <a:t>Product development icon</a:t>
            </a:r>
            <a:r>
              <a:rPr lang="en-US" sz="2200" dirty="0"/>
              <a:t> created by </a:t>
            </a:r>
            <a:r>
              <a:rPr lang="en-US" sz="2200" dirty="0" err="1">
                <a:hlinkClick r:id="rId10"/>
              </a:rPr>
              <a:t>Iconjam</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11"/>
              </a:rPr>
              <a:t>Rules icon</a:t>
            </a:r>
            <a:r>
              <a:rPr lang="en-US" sz="2200" dirty="0"/>
              <a:t> created by </a:t>
            </a:r>
            <a:r>
              <a:rPr lang="en-US" sz="2200" dirty="0">
                <a:hlinkClick r:id="rId12"/>
              </a:rPr>
              <a:t>Vectors Tank</a:t>
            </a:r>
            <a:r>
              <a:rPr lang="en-US" sz="2200" dirty="0"/>
              <a:t> – </a:t>
            </a:r>
            <a:r>
              <a:rPr lang="en-US" sz="2200" dirty="0">
                <a:hlinkClick r:id="rId6"/>
              </a:rPr>
              <a:t>Flaticon</a:t>
            </a:r>
            <a:endParaRPr lang="en-US" sz="2200" dirty="0"/>
          </a:p>
          <a:p>
            <a:pPr>
              <a:lnSpc>
                <a:spcPct val="120000"/>
              </a:lnSpc>
              <a:spcBef>
                <a:spcPts val="400"/>
              </a:spcBef>
            </a:pPr>
            <a:r>
              <a:rPr lang="en-US" sz="2200" dirty="0">
                <a:hlinkClick r:id="rId13"/>
              </a:rPr>
              <a:t>Health report icon</a:t>
            </a:r>
            <a:r>
              <a:rPr lang="en-US" sz="2200" dirty="0"/>
              <a:t> created by </a:t>
            </a:r>
            <a:r>
              <a:rPr lang="en-US" sz="2200" dirty="0" err="1">
                <a:hlinkClick r:id="rId14"/>
              </a:rPr>
              <a:t>Wyasa.Design</a:t>
            </a:r>
            <a:r>
              <a:rPr lang="en-US" sz="2200" dirty="0"/>
              <a:t> – </a:t>
            </a:r>
            <a:r>
              <a:rPr lang="en-US" sz="2200" dirty="0">
                <a:hlinkClick r:id="rId6"/>
              </a:rPr>
              <a:t>Flaticon</a:t>
            </a:r>
            <a:endParaRPr lang="en-US" sz="2200" dirty="0"/>
          </a:p>
          <a:p>
            <a:pPr>
              <a:lnSpc>
                <a:spcPct val="120000"/>
              </a:lnSpc>
              <a:spcBef>
                <a:spcPts val="400"/>
              </a:spcBef>
            </a:pPr>
            <a:r>
              <a:rPr lang="en-US" sz="2200" dirty="0">
                <a:hlinkClick r:id="rId15"/>
              </a:rPr>
              <a:t>Agenda</a:t>
            </a:r>
            <a:r>
              <a:rPr lang="en-US" sz="2200" dirty="0"/>
              <a:t>, </a:t>
            </a:r>
            <a:r>
              <a:rPr lang="en-US" sz="2200" dirty="0">
                <a:hlinkClick r:id="rId16"/>
              </a:rPr>
              <a:t>operating model</a:t>
            </a:r>
            <a:r>
              <a:rPr lang="en-US" sz="2200" dirty="0"/>
              <a:t>, </a:t>
            </a:r>
            <a:r>
              <a:rPr lang="en-US" sz="2200" dirty="0">
                <a:hlinkClick r:id="rId17"/>
              </a:rPr>
              <a:t>Health insurance document</a:t>
            </a:r>
            <a:r>
              <a:rPr lang="en-US" sz="2200" dirty="0"/>
              <a:t>, </a:t>
            </a:r>
            <a:r>
              <a:rPr lang="en-US" sz="2200" dirty="0">
                <a:hlinkClick r:id="rId18"/>
              </a:rPr>
              <a:t>patient</a:t>
            </a:r>
            <a:r>
              <a:rPr lang="en-US" sz="2200" dirty="0"/>
              <a:t>, </a:t>
            </a:r>
            <a:r>
              <a:rPr lang="en-US" sz="2200" dirty="0">
                <a:hlinkClick r:id="rId19"/>
              </a:rPr>
              <a:t>eye</a:t>
            </a:r>
            <a:r>
              <a:rPr lang="en-US" sz="2200" dirty="0"/>
              <a:t>, </a:t>
            </a:r>
            <a:r>
              <a:rPr lang="en-US" sz="2200" dirty="0">
                <a:hlinkClick r:id="rId20"/>
              </a:rPr>
              <a:t>hard drive</a:t>
            </a:r>
            <a:r>
              <a:rPr lang="en-US" sz="2200" dirty="0"/>
              <a:t>, </a:t>
            </a:r>
            <a:r>
              <a:rPr lang="en-US" sz="2200" dirty="0">
                <a:hlinkClick r:id="rId21"/>
              </a:rPr>
              <a:t>encrypt</a:t>
            </a:r>
            <a:r>
              <a:rPr lang="en-US" sz="2200" dirty="0"/>
              <a:t>, and </a:t>
            </a:r>
            <a:r>
              <a:rPr lang="en-US" sz="2200" dirty="0">
                <a:hlinkClick r:id="rId22"/>
              </a:rPr>
              <a:t>digital signature</a:t>
            </a:r>
            <a:r>
              <a:rPr lang="en-US" sz="2200" dirty="0"/>
              <a:t> icons created by </a:t>
            </a:r>
            <a:r>
              <a:rPr lang="en-US" sz="2200" dirty="0" err="1">
                <a:hlinkClick r:id="rId23"/>
              </a:rPr>
              <a:t>Freepik</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24"/>
              </a:rPr>
              <a:t>Backup icons</a:t>
            </a:r>
            <a:r>
              <a:rPr lang="en-US" sz="2200" dirty="0"/>
              <a:t> created by </a:t>
            </a:r>
            <a:r>
              <a:rPr lang="en-US" sz="2200" dirty="0" err="1">
                <a:hlinkClick r:id="rId25"/>
              </a:rPr>
              <a:t>surang</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26"/>
              </a:rPr>
              <a:t>Medical research</a:t>
            </a:r>
            <a:r>
              <a:rPr lang="en-US" sz="2200" dirty="0"/>
              <a:t> and </a:t>
            </a:r>
            <a:r>
              <a:rPr lang="en-US" sz="2200" dirty="0">
                <a:hlinkClick r:id="rId27"/>
              </a:rPr>
              <a:t>contract</a:t>
            </a:r>
            <a:r>
              <a:rPr lang="en-US" sz="2200" dirty="0"/>
              <a:t> icons created by </a:t>
            </a:r>
            <a:r>
              <a:rPr lang="en-US" sz="2200" dirty="0" err="1">
                <a:hlinkClick r:id="rId28"/>
              </a:rPr>
              <a:t>wanicon</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29"/>
              </a:rPr>
              <a:t>Owner icon</a:t>
            </a:r>
            <a:r>
              <a:rPr lang="en-US" sz="2200" dirty="0"/>
              <a:t> created by </a:t>
            </a:r>
            <a:r>
              <a:rPr lang="en-US" sz="2200" dirty="0" err="1">
                <a:hlinkClick r:id="rId30"/>
              </a:rPr>
              <a:t>Uniconlabs</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1"/>
              </a:rPr>
              <a:t>Penetration icon</a:t>
            </a:r>
            <a:r>
              <a:rPr lang="en-US" sz="2200" dirty="0"/>
              <a:t> created by </a:t>
            </a:r>
            <a:r>
              <a:rPr lang="en-US" sz="2200" dirty="0" err="1">
                <a:hlinkClick r:id="rId32"/>
              </a:rPr>
              <a:t>orvipixel</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3"/>
              </a:rPr>
              <a:t>Cyber attack </a:t>
            </a:r>
            <a:r>
              <a:rPr lang="en-US" sz="2200" dirty="0"/>
              <a:t>and </a:t>
            </a:r>
            <a:r>
              <a:rPr lang="en-US" sz="2200" dirty="0">
                <a:hlinkClick r:id="rId34"/>
              </a:rPr>
              <a:t>vulnerability</a:t>
            </a:r>
            <a:r>
              <a:rPr lang="en-US" sz="2200" dirty="0"/>
              <a:t> icons created by </a:t>
            </a:r>
            <a:r>
              <a:rPr lang="en-US" sz="2200" dirty="0" err="1">
                <a:hlinkClick r:id="rId35"/>
              </a:rPr>
              <a:t>Smashicons</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6"/>
              </a:rPr>
              <a:t>Bill</a:t>
            </a:r>
            <a:r>
              <a:rPr lang="en-US" sz="2200" dirty="0"/>
              <a:t> and </a:t>
            </a:r>
            <a:r>
              <a:rPr lang="en-US" sz="2200" dirty="0">
                <a:hlinkClick r:id="rId37"/>
              </a:rPr>
              <a:t>key</a:t>
            </a:r>
            <a:r>
              <a:rPr lang="en-US" sz="2200" dirty="0"/>
              <a:t> icons created by </a:t>
            </a:r>
            <a:r>
              <a:rPr lang="en-US" sz="2200" dirty="0" err="1">
                <a:hlinkClick r:id="rId38"/>
              </a:rPr>
              <a:t>juicy_fish</a:t>
            </a:r>
            <a:r>
              <a:rPr lang="en-US" sz="2200" dirty="0"/>
              <a:t> – </a:t>
            </a:r>
            <a:r>
              <a:rPr lang="en-US" sz="2200" dirty="0" err="1">
                <a:hlinkClick r:id="rId6"/>
              </a:rPr>
              <a:t>Flaticon</a:t>
            </a:r>
            <a:endParaRPr lang="en-US" sz="2200" dirty="0"/>
          </a:p>
          <a:p>
            <a:pPr>
              <a:lnSpc>
                <a:spcPct val="120000"/>
              </a:lnSpc>
              <a:spcBef>
                <a:spcPts val="400"/>
              </a:spcBef>
            </a:pPr>
            <a:r>
              <a:rPr lang="en-US" sz="2200" dirty="0">
                <a:hlinkClick r:id="rId39"/>
              </a:rPr>
              <a:t>Book icon</a:t>
            </a:r>
            <a:r>
              <a:rPr lang="en-US" sz="2200" dirty="0"/>
              <a:t> created by </a:t>
            </a:r>
            <a:r>
              <a:rPr lang="en-US" sz="2200" dirty="0">
                <a:hlinkClick r:id="rId40"/>
              </a:rPr>
              <a:t>Good Ware</a:t>
            </a:r>
            <a:r>
              <a:rPr lang="en-US" sz="2200" dirty="0"/>
              <a:t> – </a:t>
            </a:r>
            <a:r>
              <a:rPr lang="en-US" sz="2200" dirty="0" err="1">
                <a:hlinkClick r:id="rId6"/>
              </a:rPr>
              <a:t>Flaticon</a:t>
            </a:r>
            <a:r>
              <a:rPr lang="en-US" sz="2200" dirty="0"/>
              <a:t> </a:t>
            </a:r>
          </a:p>
        </p:txBody>
      </p:sp>
      <p:pic>
        <p:nvPicPr>
          <p:cNvPr id="5" name="Picture 4">
            <a:extLst>
              <a:ext uri="{FF2B5EF4-FFF2-40B4-BE49-F238E27FC236}">
                <a16:creationId xmlns:a16="http://schemas.microsoft.com/office/drawing/2014/main" id="{AEFB1017-C8DF-B7C4-F19E-126734B9A3E8}"/>
              </a:ext>
            </a:extLst>
          </p:cNvPr>
          <p:cNvPicPr>
            <a:picLocks noChangeAspect="1"/>
          </p:cNvPicPr>
          <p:nvPr/>
        </p:nvPicPr>
        <p:blipFill>
          <a:blip r:embed="rId41"/>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A628-1820-E849-A592-0FD04219C9D9}"/>
              </a:ext>
            </a:extLst>
          </p:cNvPr>
          <p:cNvSpPr>
            <a:spLocks noGrp="1"/>
          </p:cNvSpPr>
          <p:nvPr>
            <p:ph type="title"/>
          </p:nvPr>
        </p:nvSpPr>
        <p:spPr>
          <a:xfrm>
            <a:off x="1885356" y="365125"/>
            <a:ext cx="9468443" cy="1325563"/>
          </a:xfrm>
        </p:spPr>
        <p:txBody>
          <a:bodyPr/>
          <a:lstStyle/>
          <a:p>
            <a:r>
              <a:rPr lang="en-US" b="1" dirty="0"/>
              <a:t>Data and system security agenda</a:t>
            </a:r>
          </a:p>
        </p:txBody>
      </p:sp>
      <p:sp>
        <p:nvSpPr>
          <p:cNvPr id="3" name="Content Placeholder 2">
            <a:extLst>
              <a:ext uri="{FF2B5EF4-FFF2-40B4-BE49-F238E27FC236}">
                <a16:creationId xmlns:a16="http://schemas.microsoft.com/office/drawing/2014/main" id="{46D417E0-5B68-3D4B-9012-A7F338833E9F}"/>
              </a:ext>
            </a:extLst>
          </p:cNvPr>
          <p:cNvSpPr>
            <a:spLocks noGrp="1"/>
          </p:cNvSpPr>
          <p:nvPr>
            <p:ph idx="1"/>
          </p:nvPr>
        </p:nvSpPr>
        <p:spPr>
          <a:xfrm>
            <a:off x="1427356" y="1535693"/>
            <a:ext cx="9468442" cy="4851357"/>
          </a:xfrm>
        </p:spPr>
        <p:txBody>
          <a:bodyPr>
            <a:normAutofit fontScale="92500"/>
          </a:bodyPr>
          <a:lstStyle/>
          <a:p>
            <a:pPr>
              <a:lnSpc>
                <a:spcPct val="110000"/>
              </a:lnSpc>
            </a:pPr>
            <a:r>
              <a:rPr lang="en-US" dirty="0"/>
              <a:t>Motivating example</a:t>
            </a:r>
          </a:p>
          <a:p>
            <a:pPr>
              <a:lnSpc>
                <a:spcPct val="110000"/>
              </a:lnSpc>
            </a:pPr>
            <a:r>
              <a:rPr lang="en-US" dirty="0"/>
              <a:t>Appropriate uses and security of healthcare information</a:t>
            </a:r>
          </a:p>
          <a:p>
            <a:pPr>
              <a:lnSpc>
                <a:spcPct val="110000"/>
              </a:lnSpc>
            </a:pPr>
            <a:r>
              <a:rPr lang="en-US" dirty="0"/>
              <a:t>Health data security regulations</a:t>
            </a:r>
          </a:p>
          <a:p>
            <a:pPr lvl="1">
              <a:lnSpc>
                <a:spcPct val="110000"/>
              </a:lnSpc>
            </a:pPr>
            <a:r>
              <a:rPr lang="en-US" dirty="0"/>
              <a:t>Requirements defined by HIPAA and other regulations</a:t>
            </a:r>
          </a:p>
          <a:p>
            <a:pPr>
              <a:lnSpc>
                <a:spcPct val="110000"/>
              </a:lnSpc>
            </a:pPr>
            <a:r>
              <a:rPr lang="en-US" dirty="0"/>
              <a:t>System security</a:t>
            </a:r>
          </a:p>
          <a:p>
            <a:pPr lvl="1">
              <a:lnSpc>
                <a:spcPct val="110000"/>
              </a:lnSpc>
            </a:pPr>
            <a:r>
              <a:rPr lang="en-US" dirty="0"/>
              <a:t>Points of vulnerability</a:t>
            </a:r>
          </a:p>
          <a:p>
            <a:pPr lvl="1">
              <a:lnSpc>
                <a:spcPct val="110000"/>
              </a:lnSpc>
            </a:pPr>
            <a:r>
              <a:rPr lang="en-US" dirty="0"/>
              <a:t>User access, software vulnerabilities, backup, encryption, network security</a:t>
            </a:r>
          </a:p>
          <a:p>
            <a:pPr>
              <a:lnSpc>
                <a:spcPct val="110000"/>
              </a:lnSpc>
            </a:pPr>
            <a:r>
              <a:rPr lang="en-US" dirty="0"/>
              <a:t>Types of cyberattacks and malware</a:t>
            </a:r>
          </a:p>
          <a:p>
            <a:pPr>
              <a:lnSpc>
                <a:spcPct val="110000"/>
              </a:lnSpc>
            </a:pPr>
            <a:r>
              <a:rPr lang="en-US" dirty="0"/>
              <a:t>Pathologist and lab director responsibilities</a:t>
            </a:r>
          </a:p>
        </p:txBody>
      </p:sp>
      <p:pic>
        <p:nvPicPr>
          <p:cNvPr id="4" name="Picture 3" descr="Shape&#10;&#10;Description automatically generated with low confidence">
            <a:extLst>
              <a:ext uri="{FF2B5EF4-FFF2-40B4-BE49-F238E27FC236}">
                <a16:creationId xmlns:a16="http://schemas.microsoft.com/office/drawing/2014/main" id="{DC0E48CC-FBB3-EEE7-37BC-55742D37520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646" y="610393"/>
            <a:ext cx="835025" cy="835025"/>
          </a:xfrm>
          <a:prstGeom prst="rect">
            <a:avLst/>
          </a:prstGeom>
        </p:spPr>
      </p:pic>
    </p:spTree>
    <p:extLst>
      <p:ext uri="{BB962C8B-B14F-4D97-AF65-F5344CB8AC3E}">
        <p14:creationId xmlns:p14="http://schemas.microsoft.com/office/powerpoint/2010/main" val="385351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B77-66AC-023B-617A-FE6D522A6A60}"/>
              </a:ext>
            </a:extLst>
          </p:cNvPr>
          <p:cNvSpPr>
            <a:spLocks noGrp="1"/>
          </p:cNvSpPr>
          <p:nvPr>
            <p:ph type="title"/>
          </p:nvPr>
        </p:nvSpPr>
        <p:spPr/>
        <p:txBody>
          <a:bodyPr/>
          <a:lstStyle/>
          <a:p>
            <a:r>
              <a:rPr lang="en-US" b="1" dirty="0"/>
              <a:t>Data security concepts</a:t>
            </a:r>
          </a:p>
        </p:txBody>
      </p:sp>
      <p:sp>
        <p:nvSpPr>
          <p:cNvPr id="3" name="Content Placeholder 2">
            <a:extLst>
              <a:ext uri="{FF2B5EF4-FFF2-40B4-BE49-F238E27FC236}">
                <a16:creationId xmlns:a16="http://schemas.microsoft.com/office/drawing/2014/main" id="{3E2A14C2-A9D2-89A6-2EB9-41A4A6CDA5C9}"/>
              </a:ext>
            </a:extLst>
          </p:cNvPr>
          <p:cNvSpPr>
            <a:spLocks noGrp="1"/>
          </p:cNvSpPr>
          <p:nvPr>
            <p:ph idx="1"/>
          </p:nvPr>
        </p:nvSpPr>
        <p:spPr>
          <a:xfrm>
            <a:off x="838200" y="2066255"/>
            <a:ext cx="10515600" cy="4258917"/>
          </a:xfrm>
        </p:spPr>
        <p:txBody>
          <a:bodyPr>
            <a:normAutofit/>
          </a:bodyPr>
          <a:lstStyle/>
          <a:p>
            <a:r>
              <a:rPr lang="en-US" b="1" dirty="0"/>
              <a:t>Private data:</a:t>
            </a:r>
            <a:r>
              <a:rPr lang="en-US" dirty="0"/>
              <a:t> Data defined as sensitive and kept secret</a:t>
            </a:r>
          </a:p>
          <a:p>
            <a:pPr lvl="1"/>
            <a:r>
              <a:rPr lang="en-US" dirty="0"/>
              <a:t>Usually applied to personal data of an individual</a:t>
            </a:r>
          </a:p>
          <a:p>
            <a:pPr lvl="1"/>
            <a:r>
              <a:rPr lang="en-US" dirty="0"/>
              <a:t>The ability to define what data is sensitive and keep it secret is seen by some as a fundamental right of individuals in a free society</a:t>
            </a:r>
          </a:p>
          <a:p>
            <a:pPr>
              <a:lnSpc>
                <a:spcPct val="100000"/>
              </a:lnSpc>
              <a:spcBef>
                <a:spcPts val="2200"/>
              </a:spcBef>
            </a:pPr>
            <a:r>
              <a:rPr lang="en-US" b="1" dirty="0"/>
              <a:t>Confidential data:</a:t>
            </a:r>
            <a:r>
              <a:rPr lang="en-US" dirty="0"/>
              <a:t> Sensitive data that is shared within a defined scope</a:t>
            </a:r>
          </a:p>
          <a:p>
            <a:pPr lvl="1">
              <a:lnSpc>
                <a:spcPct val="100000"/>
              </a:lnSpc>
            </a:pPr>
            <a:r>
              <a:rPr lang="en-US" dirty="0"/>
              <a:t>Access to data must be limited to the defined scope</a:t>
            </a:r>
          </a:p>
          <a:p>
            <a:pPr>
              <a:lnSpc>
                <a:spcPct val="100000"/>
              </a:lnSpc>
              <a:spcBef>
                <a:spcPts val="2200"/>
              </a:spcBef>
            </a:pPr>
            <a:r>
              <a:rPr lang="en-US" b="1" dirty="0"/>
              <a:t>Data security:</a:t>
            </a:r>
            <a:r>
              <a:rPr lang="en-US" dirty="0"/>
              <a:t> The ability to maintain the confidentiality, privacy, and integrity of sensitive data</a:t>
            </a:r>
          </a:p>
        </p:txBody>
      </p:sp>
      <p:pic>
        <p:nvPicPr>
          <p:cNvPr id="4" name="Picture 3">
            <a:extLst>
              <a:ext uri="{FF2B5EF4-FFF2-40B4-BE49-F238E27FC236}">
                <a16:creationId xmlns:a16="http://schemas.microsoft.com/office/drawing/2014/main" id="{B9056BE3-6C89-FD18-5810-AC36A19D654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47683" y="440521"/>
            <a:ext cx="1512888" cy="1512888"/>
          </a:xfrm>
          <a:prstGeom prst="rect">
            <a:avLst/>
          </a:prstGeom>
        </p:spPr>
      </p:pic>
    </p:spTree>
    <p:extLst>
      <p:ext uri="{BB962C8B-B14F-4D97-AF65-F5344CB8AC3E}">
        <p14:creationId xmlns:p14="http://schemas.microsoft.com/office/powerpoint/2010/main" val="377549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0E1D-998F-7893-B21A-1A32C4C2F14D}"/>
              </a:ext>
            </a:extLst>
          </p:cNvPr>
          <p:cNvSpPr>
            <a:spLocks noGrp="1"/>
          </p:cNvSpPr>
          <p:nvPr>
            <p:ph type="title"/>
          </p:nvPr>
        </p:nvSpPr>
        <p:spPr/>
        <p:txBody>
          <a:bodyPr/>
          <a:lstStyle/>
          <a:p>
            <a:r>
              <a:rPr lang="en-US" b="1" dirty="0"/>
              <a:t>Scope of use of confidential health data</a:t>
            </a:r>
          </a:p>
        </p:txBody>
      </p:sp>
      <p:sp>
        <p:nvSpPr>
          <p:cNvPr id="3" name="Content Placeholder 2">
            <a:extLst>
              <a:ext uri="{FF2B5EF4-FFF2-40B4-BE49-F238E27FC236}">
                <a16:creationId xmlns:a16="http://schemas.microsoft.com/office/drawing/2014/main" id="{35247B47-CAB9-1C01-BAD2-0A809CE5ECC1}"/>
              </a:ext>
            </a:extLst>
          </p:cNvPr>
          <p:cNvSpPr>
            <a:spLocks noGrp="1"/>
          </p:cNvSpPr>
          <p:nvPr>
            <p:ph idx="1"/>
          </p:nvPr>
        </p:nvSpPr>
        <p:spPr>
          <a:xfrm>
            <a:off x="838200" y="1825625"/>
            <a:ext cx="8531268" cy="4351338"/>
          </a:xfrm>
        </p:spPr>
        <p:txBody>
          <a:bodyPr/>
          <a:lstStyle/>
          <a:p>
            <a:r>
              <a:rPr lang="en-US" dirty="0"/>
              <a:t>Individual Patient care</a:t>
            </a:r>
          </a:p>
          <a:p>
            <a:r>
              <a:rPr lang="en-US" dirty="0"/>
              <a:t>Billing and operations</a:t>
            </a:r>
          </a:p>
          <a:p>
            <a:r>
              <a:rPr lang="en-US" dirty="0"/>
              <a:t>Local QA and process improvement</a:t>
            </a:r>
          </a:p>
          <a:p>
            <a:r>
              <a:rPr lang="en-US" dirty="0"/>
              <a:t>Public health reporting and surveillance</a:t>
            </a:r>
          </a:p>
          <a:p>
            <a:pPr marL="0" indent="0">
              <a:spcBef>
                <a:spcPts val="2200"/>
              </a:spcBef>
              <a:buNone/>
            </a:pPr>
            <a:r>
              <a:rPr lang="en-US" i="1" dirty="0"/>
              <a:t>…and with appropriate permission and protection…</a:t>
            </a:r>
          </a:p>
          <a:p>
            <a:r>
              <a:rPr lang="en-US" dirty="0"/>
              <a:t>Biomedical research</a:t>
            </a:r>
          </a:p>
          <a:p>
            <a:r>
              <a:rPr lang="en-US" dirty="0"/>
              <a:t>Health systems &amp; healthcare delivery research</a:t>
            </a:r>
          </a:p>
          <a:p>
            <a:r>
              <a:rPr lang="en-US" dirty="0"/>
              <a:t>Product development</a:t>
            </a:r>
          </a:p>
          <a:p>
            <a:endParaRPr lang="en-US" dirty="0"/>
          </a:p>
        </p:txBody>
      </p:sp>
      <p:pic>
        <p:nvPicPr>
          <p:cNvPr id="5" name="Picture 4">
            <a:extLst>
              <a:ext uri="{FF2B5EF4-FFF2-40B4-BE49-F238E27FC236}">
                <a16:creationId xmlns:a16="http://schemas.microsoft.com/office/drawing/2014/main" id="{079B8A1E-9B98-8568-1129-E818CC0E921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656" y="2325146"/>
            <a:ext cx="1022910" cy="1022910"/>
          </a:xfrm>
          <a:prstGeom prst="rect">
            <a:avLst/>
          </a:prstGeom>
        </p:spPr>
      </p:pic>
      <p:pic>
        <p:nvPicPr>
          <p:cNvPr id="8" name="Picture 7">
            <a:extLst>
              <a:ext uri="{FF2B5EF4-FFF2-40B4-BE49-F238E27FC236}">
                <a16:creationId xmlns:a16="http://schemas.microsoft.com/office/drawing/2014/main" id="{85A2441D-2835-2F19-729F-51E31BDFCD1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0128" y="1634947"/>
            <a:ext cx="1022910" cy="1022910"/>
          </a:xfrm>
          <a:prstGeom prst="rect">
            <a:avLst/>
          </a:prstGeom>
        </p:spPr>
      </p:pic>
      <p:pic>
        <p:nvPicPr>
          <p:cNvPr id="9" name="Picture 8">
            <a:extLst>
              <a:ext uri="{FF2B5EF4-FFF2-40B4-BE49-F238E27FC236}">
                <a16:creationId xmlns:a16="http://schemas.microsoft.com/office/drawing/2014/main" id="{5D421B14-7BFF-DC42-0444-F13AD408F341}"/>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656" y="877372"/>
            <a:ext cx="1022910" cy="1022910"/>
          </a:xfrm>
          <a:prstGeom prst="rect">
            <a:avLst/>
          </a:prstGeom>
        </p:spPr>
      </p:pic>
      <p:pic>
        <p:nvPicPr>
          <p:cNvPr id="11" name="Picture 10">
            <a:extLst>
              <a:ext uri="{FF2B5EF4-FFF2-40B4-BE49-F238E27FC236}">
                <a16:creationId xmlns:a16="http://schemas.microsoft.com/office/drawing/2014/main" id="{CE79DFF8-D5BA-0DB2-7DC0-82245FEF59DD}"/>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0128" y="3041381"/>
            <a:ext cx="1022910" cy="1022910"/>
          </a:xfrm>
          <a:prstGeom prst="rect">
            <a:avLst/>
          </a:prstGeom>
        </p:spPr>
      </p:pic>
      <p:pic>
        <p:nvPicPr>
          <p:cNvPr id="13" name="Picture 12">
            <a:extLst>
              <a:ext uri="{FF2B5EF4-FFF2-40B4-BE49-F238E27FC236}">
                <a16:creationId xmlns:a16="http://schemas.microsoft.com/office/drawing/2014/main" id="{94179D17-BBA3-5441-045F-BB1B21129B9E}"/>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656" y="4202840"/>
            <a:ext cx="1022910" cy="1022910"/>
          </a:xfrm>
          <a:prstGeom prst="rect">
            <a:avLst/>
          </a:prstGeom>
        </p:spPr>
      </p:pic>
      <p:pic>
        <p:nvPicPr>
          <p:cNvPr id="15" name="Picture 14">
            <a:extLst>
              <a:ext uri="{FF2B5EF4-FFF2-40B4-BE49-F238E27FC236}">
                <a16:creationId xmlns:a16="http://schemas.microsoft.com/office/drawing/2014/main" id="{B0AF6CFC-B0D0-B692-41FA-120075720697}"/>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00128" y="4906079"/>
            <a:ext cx="1022910" cy="1022910"/>
          </a:xfrm>
          <a:prstGeom prst="rect">
            <a:avLst/>
          </a:prstGeom>
        </p:spPr>
      </p:pic>
    </p:spTree>
    <p:extLst>
      <p:ext uri="{BB962C8B-B14F-4D97-AF65-F5344CB8AC3E}">
        <p14:creationId xmlns:p14="http://schemas.microsoft.com/office/powerpoint/2010/main" val="367893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40AA-9252-4D4C-90FD-603F90EBA826}"/>
              </a:ext>
            </a:extLst>
          </p:cNvPr>
          <p:cNvSpPr>
            <a:spLocks noGrp="1"/>
          </p:cNvSpPr>
          <p:nvPr>
            <p:ph type="title"/>
          </p:nvPr>
        </p:nvSpPr>
        <p:spPr/>
        <p:txBody>
          <a:bodyPr/>
          <a:lstStyle/>
          <a:p>
            <a:r>
              <a:rPr lang="en-US" b="1" dirty="0"/>
              <a:t>Healthcare information security</a:t>
            </a:r>
          </a:p>
        </p:txBody>
      </p:sp>
      <p:sp>
        <p:nvSpPr>
          <p:cNvPr id="3" name="Content Placeholder 2">
            <a:extLst>
              <a:ext uri="{FF2B5EF4-FFF2-40B4-BE49-F238E27FC236}">
                <a16:creationId xmlns:a16="http://schemas.microsoft.com/office/drawing/2014/main" id="{53691E6D-4C57-A147-BA51-804FA51E2E11}"/>
              </a:ext>
            </a:extLst>
          </p:cNvPr>
          <p:cNvSpPr>
            <a:spLocks noGrp="1"/>
          </p:cNvSpPr>
          <p:nvPr>
            <p:ph idx="1"/>
          </p:nvPr>
        </p:nvSpPr>
        <p:spPr>
          <a:xfrm>
            <a:off x="838200" y="1825625"/>
            <a:ext cx="10746492" cy="4934404"/>
          </a:xfrm>
        </p:spPr>
        <p:txBody>
          <a:bodyPr>
            <a:normAutofit fontScale="92500" lnSpcReduction="10000"/>
          </a:bodyPr>
          <a:lstStyle/>
          <a:p>
            <a:pPr>
              <a:lnSpc>
                <a:spcPct val="110000"/>
              </a:lnSpc>
            </a:pPr>
            <a:r>
              <a:rPr lang="en-US" dirty="0"/>
              <a:t>Healthcare delivery</a:t>
            </a:r>
          </a:p>
          <a:p>
            <a:pPr lvl="1">
              <a:lnSpc>
                <a:spcPct val="110000"/>
              </a:lnSpc>
            </a:pPr>
            <a:r>
              <a:rPr lang="en-US" dirty="0"/>
              <a:t>Access control via login with limited permissions, data- and system-use best practices</a:t>
            </a:r>
          </a:p>
          <a:p>
            <a:pPr lvl="1">
              <a:lnSpc>
                <a:spcPct val="110000"/>
              </a:lnSpc>
            </a:pPr>
            <a:r>
              <a:rPr lang="en-US" dirty="0"/>
              <a:t>Limit access based on need to know, but don’t obstruct trouble-shooting</a:t>
            </a:r>
          </a:p>
          <a:p>
            <a:pPr>
              <a:lnSpc>
                <a:spcPct val="110000"/>
              </a:lnSpc>
            </a:pPr>
            <a:r>
              <a:rPr lang="en-US" dirty="0"/>
              <a:t>Healthcare process improvement and Q/A</a:t>
            </a:r>
          </a:p>
          <a:p>
            <a:pPr lvl="1">
              <a:lnSpc>
                <a:spcPct val="110000"/>
              </a:lnSpc>
            </a:pPr>
            <a:r>
              <a:rPr lang="en-US" dirty="0"/>
              <a:t>Sponsorship by and report to a Q/A committee is best practice</a:t>
            </a:r>
          </a:p>
          <a:p>
            <a:pPr lvl="1">
              <a:lnSpc>
                <a:spcPct val="110000"/>
              </a:lnSpc>
            </a:pPr>
            <a:r>
              <a:rPr lang="en-US" dirty="0"/>
              <a:t>Identified data can be used, but de-identified data when possible is best practice</a:t>
            </a:r>
          </a:p>
          <a:p>
            <a:pPr lvl="1">
              <a:lnSpc>
                <a:spcPct val="110000"/>
              </a:lnSpc>
            </a:pPr>
            <a:r>
              <a:rPr lang="en-US" dirty="0"/>
              <a:t>Does not require IRB review (consider </a:t>
            </a:r>
            <a:r>
              <a:rPr lang="en-US" i="1" dirty="0"/>
              <a:t>expedited</a:t>
            </a:r>
            <a:r>
              <a:rPr lang="en-US" dirty="0"/>
              <a:t> review if publication is anticipated)</a:t>
            </a:r>
          </a:p>
          <a:p>
            <a:pPr>
              <a:lnSpc>
                <a:spcPct val="110000"/>
              </a:lnSpc>
            </a:pPr>
            <a:r>
              <a:rPr lang="en-US" dirty="0"/>
              <a:t>Biomedical research</a:t>
            </a:r>
          </a:p>
          <a:p>
            <a:pPr lvl="1">
              <a:lnSpc>
                <a:spcPct val="110000"/>
              </a:lnSpc>
            </a:pPr>
            <a:r>
              <a:rPr lang="en-US" dirty="0"/>
              <a:t>Creates new knowledge for general dissemination</a:t>
            </a:r>
          </a:p>
          <a:p>
            <a:pPr lvl="1">
              <a:lnSpc>
                <a:spcPct val="110000"/>
              </a:lnSpc>
            </a:pPr>
            <a:r>
              <a:rPr lang="en-US" dirty="0"/>
              <a:t>De-identified data or limited data sets should be used if possible</a:t>
            </a:r>
          </a:p>
          <a:p>
            <a:pPr lvl="1">
              <a:lnSpc>
                <a:spcPct val="110000"/>
              </a:lnSpc>
            </a:pPr>
            <a:r>
              <a:rPr lang="en-US" dirty="0"/>
              <a:t>IRB review required if not de-identified, may be expedited for simple data-only studies</a:t>
            </a:r>
          </a:p>
        </p:txBody>
      </p:sp>
      <p:pic>
        <p:nvPicPr>
          <p:cNvPr id="5" name="Picture 4">
            <a:extLst>
              <a:ext uri="{FF2B5EF4-FFF2-40B4-BE49-F238E27FC236}">
                <a16:creationId xmlns:a16="http://schemas.microsoft.com/office/drawing/2014/main" id="{4238985E-D842-EDCF-3A88-980C909197F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47683" y="440521"/>
            <a:ext cx="1512888" cy="1512888"/>
          </a:xfrm>
          <a:prstGeom prst="rect">
            <a:avLst/>
          </a:prstGeom>
        </p:spPr>
      </p:pic>
    </p:spTree>
    <p:extLst>
      <p:ext uri="{BB962C8B-B14F-4D97-AF65-F5344CB8AC3E}">
        <p14:creationId xmlns:p14="http://schemas.microsoft.com/office/powerpoint/2010/main" val="144632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83D2-D17E-6B46-AE45-93A3C463BF86}"/>
              </a:ext>
            </a:extLst>
          </p:cNvPr>
          <p:cNvSpPr>
            <a:spLocks noGrp="1"/>
          </p:cNvSpPr>
          <p:nvPr>
            <p:ph type="title"/>
          </p:nvPr>
        </p:nvSpPr>
        <p:spPr/>
        <p:txBody>
          <a:bodyPr/>
          <a:lstStyle/>
          <a:p>
            <a:r>
              <a:rPr lang="en-US" b="1" dirty="0"/>
              <a:t>Regulations for health data security</a:t>
            </a:r>
          </a:p>
        </p:txBody>
      </p:sp>
      <p:sp>
        <p:nvSpPr>
          <p:cNvPr id="3" name="Content Placeholder 2">
            <a:extLst>
              <a:ext uri="{FF2B5EF4-FFF2-40B4-BE49-F238E27FC236}">
                <a16:creationId xmlns:a16="http://schemas.microsoft.com/office/drawing/2014/main" id="{2111ECBC-59B3-9742-A229-32774272B992}"/>
              </a:ext>
            </a:extLst>
          </p:cNvPr>
          <p:cNvSpPr>
            <a:spLocks noGrp="1"/>
          </p:cNvSpPr>
          <p:nvPr>
            <p:ph idx="1"/>
          </p:nvPr>
        </p:nvSpPr>
        <p:spPr>
          <a:xfrm>
            <a:off x="838200" y="1825625"/>
            <a:ext cx="10515600" cy="4760232"/>
          </a:xfrm>
        </p:spPr>
        <p:txBody>
          <a:bodyPr>
            <a:normAutofit/>
          </a:bodyPr>
          <a:lstStyle/>
          <a:p>
            <a:r>
              <a:rPr lang="en-US" dirty="0"/>
              <a:t>Health Insurance Portability and Accountability Act (HIPAA)</a:t>
            </a:r>
          </a:p>
          <a:p>
            <a:pPr lvl="1"/>
            <a:r>
              <a:rPr lang="en-US" dirty="0"/>
              <a:t>Applies to care providers, health plans, health data clearinghouses</a:t>
            </a:r>
          </a:p>
          <a:p>
            <a:pPr lvl="1"/>
            <a:r>
              <a:rPr lang="en-US" b="1" dirty="0"/>
              <a:t>Privacy rule</a:t>
            </a:r>
            <a:r>
              <a:rPr lang="en-US" dirty="0"/>
              <a:t>, definition and permissible uses of protected health information (PHI), confidentiality responsibilities, minimum necessary standard</a:t>
            </a:r>
          </a:p>
          <a:p>
            <a:pPr lvl="1"/>
            <a:r>
              <a:rPr lang="en-US" b="1" dirty="0"/>
              <a:t>Security rule</a:t>
            </a:r>
            <a:r>
              <a:rPr lang="en-US" dirty="0"/>
              <a:t>, requirements for protection of electronic PHI</a:t>
            </a:r>
          </a:p>
          <a:p>
            <a:pPr lvl="1"/>
            <a:r>
              <a:rPr lang="en-US" b="1" dirty="0"/>
              <a:t>Breach notification rule</a:t>
            </a:r>
            <a:r>
              <a:rPr lang="en-US" dirty="0"/>
              <a:t>, requires notification if a breach occurs</a:t>
            </a:r>
          </a:p>
          <a:p>
            <a:r>
              <a:rPr lang="en-US" dirty="0"/>
              <a:t>Identified health data is confidential and should be used only for:</a:t>
            </a:r>
          </a:p>
          <a:p>
            <a:pPr lvl="1"/>
            <a:r>
              <a:rPr lang="en-US" dirty="0"/>
              <a:t>Medical care and billing, and public health</a:t>
            </a:r>
          </a:p>
          <a:p>
            <a:pPr lvl="1"/>
            <a:r>
              <a:rPr lang="en-US" dirty="0"/>
              <a:t>Provider quality and process improvement</a:t>
            </a:r>
          </a:p>
          <a:p>
            <a:pPr lvl="1"/>
            <a:r>
              <a:rPr lang="en-US" dirty="0"/>
              <a:t>Research, if formally approved</a:t>
            </a:r>
          </a:p>
          <a:p>
            <a:r>
              <a:rPr lang="en-US" dirty="0"/>
              <a:t>Should be viewed only by those performing these tasks</a:t>
            </a:r>
          </a:p>
          <a:p>
            <a:pPr lvl="1"/>
            <a:endParaRPr lang="en-US" dirty="0"/>
          </a:p>
          <a:p>
            <a:pPr lvl="1"/>
            <a:endParaRPr lang="en-US" dirty="0"/>
          </a:p>
        </p:txBody>
      </p:sp>
      <p:pic>
        <p:nvPicPr>
          <p:cNvPr id="6" name="Picture 5">
            <a:extLst>
              <a:ext uri="{FF2B5EF4-FFF2-40B4-BE49-F238E27FC236}">
                <a16:creationId xmlns:a16="http://schemas.microsoft.com/office/drawing/2014/main" id="{95163943-C6E0-3C0B-BA73-5ED004D5D26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382244" y="365125"/>
            <a:ext cx="1325562" cy="1325562"/>
          </a:xfrm>
          <a:prstGeom prst="rect">
            <a:avLst/>
          </a:prstGeom>
        </p:spPr>
      </p:pic>
    </p:spTree>
    <p:extLst>
      <p:ext uri="{BB962C8B-B14F-4D97-AF65-F5344CB8AC3E}">
        <p14:creationId xmlns:p14="http://schemas.microsoft.com/office/powerpoint/2010/main" val="124038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77F9-CDD8-E88A-9E10-F0044B4D5658}"/>
              </a:ext>
            </a:extLst>
          </p:cNvPr>
          <p:cNvSpPr>
            <a:spLocks noGrp="1"/>
          </p:cNvSpPr>
          <p:nvPr>
            <p:ph type="title"/>
          </p:nvPr>
        </p:nvSpPr>
        <p:spPr/>
        <p:txBody>
          <a:bodyPr/>
          <a:lstStyle/>
          <a:p>
            <a:r>
              <a:rPr lang="en-US" b="1" dirty="0"/>
              <a:t>Additional pertinent data regulations</a:t>
            </a:r>
          </a:p>
        </p:txBody>
      </p:sp>
      <p:sp>
        <p:nvSpPr>
          <p:cNvPr id="3" name="Content Placeholder 2">
            <a:extLst>
              <a:ext uri="{FF2B5EF4-FFF2-40B4-BE49-F238E27FC236}">
                <a16:creationId xmlns:a16="http://schemas.microsoft.com/office/drawing/2014/main" id="{24840D08-CE8A-42ED-1200-690158A7453B}"/>
              </a:ext>
            </a:extLst>
          </p:cNvPr>
          <p:cNvSpPr>
            <a:spLocks noGrp="1"/>
          </p:cNvSpPr>
          <p:nvPr>
            <p:ph idx="1"/>
          </p:nvPr>
        </p:nvSpPr>
        <p:spPr/>
        <p:txBody>
          <a:bodyPr>
            <a:normAutofit/>
          </a:bodyPr>
          <a:lstStyle/>
          <a:p>
            <a:pPr>
              <a:lnSpc>
                <a:spcPct val="100000"/>
              </a:lnSpc>
            </a:pPr>
            <a:r>
              <a:rPr lang="en-US" dirty="0"/>
              <a:t>State regulations related to specific data types (substance abuse, HIV)</a:t>
            </a:r>
          </a:p>
          <a:p>
            <a:pPr>
              <a:lnSpc>
                <a:spcPct val="100000"/>
              </a:lnSpc>
            </a:pPr>
            <a:r>
              <a:rPr lang="en-US" dirty="0"/>
              <a:t>California Consumer Privacy Act of 2018</a:t>
            </a:r>
          </a:p>
          <a:p>
            <a:pPr lvl="1">
              <a:lnSpc>
                <a:spcPct val="100000"/>
              </a:lnSpc>
            </a:pPr>
            <a:r>
              <a:rPr lang="en-US" dirty="0"/>
              <a:t>Broader than HIPAA, covers non-health data</a:t>
            </a:r>
          </a:p>
          <a:p>
            <a:pPr lvl="1">
              <a:lnSpc>
                <a:spcPct val="100000"/>
              </a:lnSpc>
            </a:pPr>
            <a:r>
              <a:rPr lang="en-US" dirty="0"/>
              <a:t>Includes the right to be “forgotten”</a:t>
            </a:r>
          </a:p>
          <a:p>
            <a:pPr>
              <a:lnSpc>
                <a:spcPct val="100000"/>
              </a:lnSpc>
            </a:pPr>
            <a:r>
              <a:rPr lang="en-US" dirty="0"/>
              <a:t>General Data Protection Regulation (GDPR, European Union)</a:t>
            </a:r>
          </a:p>
          <a:p>
            <a:pPr lvl="1">
              <a:lnSpc>
                <a:spcPct val="100000"/>
              </a:lnSpc>
            </a:pPr>
            <a:r>
              <a:rPr lang="en-US" dirty="0"/>
              <a:t>Also covers non-health data</a:t>
            </a:r>
          </a:p>
          <a:p>
            <a:pPr>
              <a:lnSpc>
                <a:spcPct val="100000"/>
              </a:lnSpc>
            </a:pPr>
            <a:r>
              <a:rPr lang="en-US" b="0" i="0" dirty="0">
                <a:solidFill>
                  <a:srgbClr val="000000"/>
                </a:solidFill>
                <a:effectLst/>
              </a:rPr>
              <a:t>Personal Information Protection and Electronic Documents Act (PIPEDA, Canada)</a:t>
            </a:r>
          </a:p>
          <a:p>
            <a:pPr lvl="1">
              <a:lnSpc>
                <a:spcPct val="100000"/>
              </a:lnSpc>
            </a:pPr>
            <a:r>
              <a:rPr lang="en-US" dirty="0">
                <a:solidFill>
                  <a:srgbClr val="000000"/>
                </a:solidFill>
              </a:rPr>
              <a:t>Use of personal information in commerce &amp; healthcare, also provincial laws</a:t>
            </a:r>
            <a:endParaRPr lang="en-US" dirty="0"/>
          </a:p>
          <a:p>
            <a:pPr>
              <a:lnSpc>
                <a:spcPct val="100000"/>
              </a:lnSpc>
            </a:pPr>
            <a:endParaRPr lang="en-US" dirty="0"/>
          </a:p>
        </p:txBody>
      </p:sp>
    </p:spTree>
    <p:extLst>
      <p:ext uri="{BB962C8B-B14F-4D97-AF65-F5344CB8AC3E}">
        <p14:creationId xmlns:p14="http://schemas.microsoft.com/office/powerpoint/2010/main" val="2998742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3955</Words>
  <Application>Microsoft Macintosh PowerPoint</Application>
  <PresentationFormat>Widescreen</PresentationFormat>
  <Paragraphs>430</Paragraphs>
  <Slides>35</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Introduction to Pathology Informatics</vt:lpstr>
      <vt:lpstr>Is data and system security  an issue in healthcare?</vt:lpstr>
      <vt:lpstr>University of Vermont experience</vt:lpstr>
      <vt:lpstr>Data and system security agenda</vt:lpstr>
      <vt:lpstr>Data security concepts</vt:lpstr>
      <vt:lpstr>Scope of use of confidential health data</vt:lpstr>
      <vt:lpstr>Healthcare information security</vt:lpstr>
      <vt:lpstr>Regulations for health data security</vt:lpstr>
      <vt:lpstr>Additional pertinent data regulations</vt:lpstr>
      <vt:lpstr>HIPAA Privacy rule: Protected Health Information (PHI)</vt:lpstr>
      <vt:lpstr>Data deidentification</vt:lpstr>
      <vt:lpstr>Deidentified data can be reidentified</vt:lpstr>
      <vt:lpstr>HIPAA security and breach notification rules</vt:lpstr>
      <vt:lpstr>Business associate and data use agreements</vt:lpstr>
      <vt:lpstr>Potential security weaknesses</vt:lpstr>
      <vt:lpstr>Assuring data and system security</vt:lpstr>
      <vt:lpstr>User access and capabilities</vt:lpstr>
      <vt:lpstr>Good password construction practices</vt:lpstr>
      <vt:lpstr>Good system user practices</vt:lpstr>
      <vt:lpstr>Software vulnerabilities and patching</vt:lpstr>
      <vt:lpstr>Backup</vt:lpstr>
      <vt:lpstr>Backup</vt:lpstr>
      <vt:lpstr>Encryption</vt:lpstr>
      <vt:lpstr>Implementing encryption</vt:lpstr>
      <vt:lpstr>Public key encryption</vt:lpstr>
      <vt:lpstr>Digital signatures and encryption</vt:lpstr>
      <vt:lpstr>Network security</vt:lpstr>
      <vt:lpstr>Vulnerability scans  and penetration testing</vt:lpstr>
      <vt:lpstr>Cyberattacks and malware</vt:lpstr>
      <vt:lpstr>Examples of cyberattacks</vt:lpstr>
      <vt:lpstr>Pathologist and lab director responsibilities</vt:lpstr>
      <vt:lpstr>CAP Checklist System Security (Lab Gen)</vt:lpstr>
      <vt:lpstr>Key points</vt:lpstr>
      <vt:lpstr>Readings</vt:lpstr>
      <vt:lpstr>Permitted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I</dc:title>
  <cp:lastModifiedBy>james.harrison@virginia.edu</cp:lastModifiedBy>
  <cp:revision>126</cp:revision>
  <dcterms:modified xsi:type="dcterms:W3CDTF">2023-06-01T13:48:15Z</dcterms:modified>
</cp:coreProperties>
</file>