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85" r:id="rId2"/>
  </p:sldMasterIdLst>
  <p:notesMasterIdLst>
    <p:notesMasterId r:id="rId13"/>
  </p:notesMasterIdLst>
  <p:sldIdLst>
    <p:sldId id="275" r:id="rId3"/>
    <p:sldId id="276" r:id="rId4"/>
    <p:sldId id="263" r:id="rId5"/>
    <p:sldId id="264" r:id="rId6"/>
    <p:sldId id="266" r:id="rId7"/>
    <p:sldId id="274" r:id="rId8"/>
    <p:sldId id="268" r:id="rId9"/>
    <p:sldId id="272" r:id="rId10"/>
    <p:sldId id="273" r:id="rId11"/>
    <p:sldId id="269" r:id="rId12"/>
  </p:sldIdLst>
  <p:sldSz cx="12192000" cy="6858000"/>
  <p:notesSz cx="6858000" cy="9144000"/>
  <p:embeddedFontLst>
    <p:embeddedFont>
      <p:font typeface="Gill Sans MT" panose="020B0502020104020203" pitchFamily="34" charset="0"/>
      <p:regular r:id="rId14"/>
      <p:bold r:id="rId15"/>
      <p:italic r:id="rId16"/>
      <p:boldItalic r:id="rId17"/>
    </p:embeddedFont>
    <p:embeddedFont>
      <p:font typeface="Gill Sans Nova" panose="020B0602020104020203" pitchFamily="34" charset="0"/>
      <p:regular r:id="rId18"/>
      <p:bold r:id="rId19"/>
      <p:italic r:id="rId20"/>
      <p:boldItalic r:id="rId21"/>
    </p:embeddedFont>
    <p:embeddedFont>
      <p:font typeface="Gill Sans Nova Light" panose="020B0302020104020203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6502"/>
    <a:srgbClr val="B94500"/>
    <a:srgbClr val="0070C0"/>
    <a:srgbClr val="4AB1A9"/>
    <a:srgbClr val="753177"/>
    <a:srgbClr val="852E68"/>
    <a:srgbClr val="49164D"/>
    <a:srgbClr val="20093E"/>
    <a:srgbClr val="592669"/>
    <a:srgbClr val="732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2" autoAdjust="0"/>
    <p:restoredTop sz="96348" autoAdjust="0"/>
  </p:normalViewPr>
  <p:slideViewPr>
    <p:cSldViewPr snapToGrid="0" snapToObjects="1">
      <p:cViewPr varScale="1">
        <p:scale>
          <a:sx n="123" d="100"/>
          <a:sy n="123" d="100"/>
        </p:scale>
        <p:origin x="79" y="1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3CFBB-F8A6-4434-B5B3-41AD67AE223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9323C-06EB-4067-88EC-D7057C00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8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9323C-06EB-4067-88EC-D7057C0031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3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602492-EA7C-F9D5-864D-3145EAFFB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047" y="-194028"/>
            <a:ext cx="12190476" cy="7052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348A-A28A-5F4C-8F28-6B74625D2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4" y="1122363"/>
            <a:ext cx="12190476" cy="2387600"/>
          </a:xfrm>
          <a:solidFill>
            <a:schemeClr val="accent2">
              <a:lumMod val="50000"/>
              <a:alpha val="64706"/>
            </a:schemeClr>
          </a:solidFill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Gill Sans Nova" panose="020B0602020104020203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34D56-D347-4844-9288-C6B88D32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24" y="3509519"/>
            <a:ext cx="12192000" cy="1655762"/>
          </a:xfrm>
          <a:solidFill>
            <a:schemeClr val="accent2">
              <a:lumMod val="50000"/>
              <a:alpha val="64706"/>
            </a:schemeClr>
          </a:solidFill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D27BAD-4E76-6847-BE1F-789C03D8E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575" y="5312193"/>
            <a:ext cx="2546901" cy="1545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D257FF-3EF9-59F5-DE16-C4EA662F8ED0}"/>
              </a:ext>
            </a:extLst>
          </p:cNvPr>
          <p:cNvSpPr txBox="1">
            <a:spLocks/>
          </p:cNvSpPr>
          <p:nvPr userDrawn="1"/>
        </p:nvSpPr>
        <p:spPr>
          <a:xfrm>
            <a:off x="186679" y="6392248"/>
            <a:ext cx="3627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Ann Arbor Marriott Ypsilanti at Eagle Crest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D9C31-0356-8D93-BE13-666A0A855358}"/>
              </a:ext>
            </a:extLst>
          </p:cNvPr>
          <p:cNvSpPr txBox="1">
            <a:spLocks/>
          </p:cNvSpPr>
          <p:nvPr userDrawn="1"/>
        </p:nvSpPr>
        <p:spPr>
          <a:xfrm>
            <a:off x="186679" y="5545426"/>
            <a:ext cx="1909749" cy="84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Summit 2025</a:t>
            </a:r>
          </a:p>
        </p:txBody>
      </p:sp>
    </p:spTree>
    <p:extLst>
      <p:ext uri="{BB962C8B-B14F-4D97-AF65-F5344CB8AC3E}">
        <p14:creationId xmlns:p14="http://schemas.microsoft.com/office/powerpoint/2010/main" val="409304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B623A63-79D4-A197-59C0-08A8359DC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5126797" y="-1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303" y="365125"/>
            <a:ext cx="748934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007" y="1825625"/>
            <a:ext cx="1005664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C897C9-6D0A-62D3-881C-FE39637650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2" y="274519"/>
            <a:ext cx="1457326" cy="8845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2DD74-30BE-9661-AC66-F10D17EE6291}"/>
              </a:ext>
            </a:extLst>
          </p:cNvPr>
          <p:cNvSpPr txBox="1"/>
          <p:nvPr userDrawn="1"/>
        </p:nvSpPr>
        <p:spPr>
          <a:xfrm>
            <a:off x="96442" y="6166183"/>
            <a:ext cx="18053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Summit 2025</a:t>
            </a:r>
          </a:p>
        </p:txBody>
      </p:sp>
    </p:spTree>
    <p:extLst>
      <p:ext uri="{BB962C8B-B14F-4D97-AF65-F5344CB8AC3E}">
        <p14:creationId xmlns:p14="http://schemas.microsoft.com/office/powerpoint/2010/main" val="38249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B46308-CCFC-3FFA-785E-F26F21E71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047" y="-194028"/>
            <a:ext cx="12190476" cy="70520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7BFED-D016-8D4E-AEB9-C29E1225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D13DA3-4F6C-234F-BC51-DC39F3F2EE58}"/>
              </a:ext>
            </a:extLst>
          </p:cNvPr>
          <p:cNvSpPr/>
          <p:nvPr userDrawn="1"/>
        </p:nvSpPr>
        <p:spPr>
          <a:xfrm>
            <a:off x="0" y="2113451"/>
            <a:ext cx="12260392" cy="2900362"/>
          </a:xfrm>
          <a:prstGeom prst="rect">
            <a:avLst/>
          </a:prstGeom>
          <a:solidFill>
            <a:schemeClr val="accent2">
              <a:lumMod val="50000"/>
              <a:alpha val="6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0" i="0" dirty="0">
                <a:latin typeface="Gill Sans Nova" panose="020B0602020104020203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C6F2B9-365B-2641-B10E-4622EBC70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249360"/>
            <a:ext cx="2811592" cy="17064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D0B821-88AC-1FD7-9701-582F40D6A637}"/>
              </a:ext>
            </a:extLst>
          </p:cNvPr>
          <p:cNvSpPr txBox="1">
            <a:spLocks/>
          </p:cNvSpPr>
          <p:nvPr/>
        </p:nvSpPr>
        <p:spPr>
          <a:xfrm>
            <a:off x="251009" y="6521780"/>
            <a:ext cx="3627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Ann Arbor Marriott Ypsilanti at Eagle </a:t>
            </a:r>
            <a:r>
              <a:rPr lang="en-US" sz="1400" baseline="0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Crest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0EEFBD-2FB3-376D-E77A-8FDFCF82B210}"/>
              </a:ext>
            </a:extLst>
          </p:cNvPr>
          <p:cNvSpPr txBox="1"/>
          <p:nvPr userDrawn="1"/>
        </p:nvSpPr>
        <p:spPr>
          <a:xfrm>
            <a:off x="251009" y="5508829"/>
            <a:ext cx="2618420" cy="98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Summit 2025</a:t>
            </a:r>
          </a:p>
        </p:txBody>
      </p:sp>
    </p:spTree>
    <p:extLst>
      <p:ext uri="{BB962C8B-B14F-4D97-AF65-F5344CB8AC3E}">
        <p14:creationId xmlns:p14="http://schemas.microsoft.com/office/powerpoint/2010/main" val="415267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DED5DC-88FE-DD31-F9D6-3F219496B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047" y="-194028"/>
            <a:ext cx="12190476" cy="70520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D13DA3-4F6C-234F-BC51-DC39F3F2EE58}"/>
              </a:ext>
            </a:extLst>
          </p:cNvPr>
          <p:cNvSpPr/>
          <p:nvPr userDrawn="1"/>
        </p:nvSpPr>
        <p:spPr>
          <a:xfrm>
            <a:off x="0" y="2113451"/>
            <a:ext cx="12192000" cy="2900362"/>
          </a:xfrm>
          <a:prstGeom prst="rect">
            <a:avLst/>
          </a:prstGeom>
          <a:solidFill>
            <a:srgbClr val="B945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0" i="0" dirty="0">
                <a:latin typeface="Gill Sans Nova" panose="020B0602020104020203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C6F2B9-365B-2641-B10E-4622EBC70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121" y="-87294"/>
            <a:ext cx="3366271" cy="2043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65507A-DE34-9E21-7412-413238D7CC65}"/>
              </a:ext>
            </a:extLst>
          </p:cNvPr>
          <p:cNvSpPr txBox="1">
            <a:spLocks/>
          </p:cNvSpPr>
          <p:nvPr/>
        </p:nvSpPr>
        <p:spPr>
          <a:xfrm>
            <a:off x="251009" y="6521780"/>
            <a:ext cx="3627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Ann Arbor Marriott Ypsilanti at Eagle Crest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E51C4-3F50-E37E-582A-8F301BED2212}"/>
              </a:ext>
            </a:extLst>
          </p:cNvPr>
          <p:cNvSpPr txBox="1"/>
          <p:nvPr userDrawn="1"/>
        </p:nvSpPr>
        <p:spPr>
          <a:xfrm>
            <a:off x="251009" y="5508829"/>
            <a:ext cx="2618420" cy="98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Summit 2025</a:t>
            </a:r>
          </a:p>
        </p:txBody>
      </p:sp>
    </p:spTree>
    <p:extLst>
      <p:ext uri="{BB962C8B-B14F-4D97-AF65-F5344CB8AC3E}">
        <p14:creationId xmlns:p14="http://schemas.microsoft.com/office/powerpoint/2010/main" val="2867918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54AD1B-8DC9-0C92-BD07-A17F81D4D1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047" y="-194028"/>
            <a:ext cx="12190476" cy="70520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7BFED-D016-8D4E-AEB9-C29E1225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D13DA3-4F6C-234F-BC51-DC39F3F2EE58}"/>
              </a:ext>
            </a:extLst>
          </p:cNvPr>
          <p:cNvSpPr/>
          <p:nvPr userDrawn="1"/>
        </p:nvSpPr>
        <p:spPr>
          <a:xfrm>
            <a:off x="0" y="2113451"/>
            <a:ext cx="12192000" cy="2900362"/>
          </a:xfrm>
          <a:prstGeom prst="rect">
            <a:avLst/>
          </a:prstGeom>
          <a:solidFill>
            <a:schemeClr val="accent2">
              <a:lumMod val="50000"/>
              <a:alpha val="6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0" i="0" dirty="0">
                <a:latin typeface="Gill Sans Nova" panose="020B0602020104020203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C6F2B9-365B-2641-B10E-4622EBC70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121" y="-87294"/>
            <a:ext cx="3366271" cy="20431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572189-C41F-26D7-6F96-040F8A56C084}"/>
              </a:ext>
            </a:extLst>
          </p:cNvPr>
          <p:cNvSpPr txBox="1">
            <a:spLocks/>
          </p:cNvSpPr>
          <p:nvPr userDrawn="1"/>
        </p:nvSpPr>
        <p:spPr>
          <a:xfrm>
            <a:off x="251009" y="6521780"/>
            <a:ext cx="3627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Ann Arbor Marriott Ypsilanti at Eagle Crest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3760B-0CCC-262B-0015-2122366EB397}"/>
              </a:ext>
            </a:extLst>
          </p:cNvPr>
          <p:cNvSpPr txBox="1"/>
          <p:nvPr userDrawn="1"/>
        </p:nvSpPr>
        <p:spPr>
          <a:xfrm>
            <a:off x="251009" y="5508829"/>
            <a:ext cx="2618420" cy="98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Summit 2025</a:t>
            </a:r>
          </a:p>
        </p:txBody>
      </p:sp>
    </p:spTree>
    <p:extLst>
      <p:ext uri="{BB962C8B-B14F-4D97-AF65-F5344CB8AC3E}">
        <p14:creationId xmlns:p14="http://schemas.microsoft.com/office/powerpoint/2010/main" val="207324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FBE5F2-CFCC-6F26-09CC-FA9D4E4369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048" y="-194028"/>
            <a:ext cx="12234969" cy="70520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7BFED-D016-8D4E-AEB9-C29E1225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D13DA3-4F6C-234F-BC51-DC39F3F2EE58}"/>
              </a:ext>
            </a:extLst>
          </p:cNvPr>
          <p:cNvSpPr/>
          <p:nvPr userDrawn="1"/>
        </p:nvSpPr>
        <p:spPr>
          <a:xfrm>
            <a:off x="0" y="2113451"/>
            <a:ext cx="12231922" cy="2900362"/>
          </a:xfrm>
          <a:prstGeom prst="rect">
            <a:avLst/>
          </a:prstGeom>
          <a:solidFill>
            <a:srgbClr val="B945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0" i="0" dirty="0">
                <a:latin typeface="Gill Sans Nova" panose="020B0602020104020203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C6F2B9-365B-2641-B10E-4622EBC70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121" y="-87294"/>
            <a:ext cx="3366271" cy="20431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339E6B-C7B5-AC3E-93C7-2A3B2D9B4963}"/>
              </a:ext>
            </a:extLst>
          </p:cNvPr>
          <p:cNvSpPr txBox="1"/>
          <p:nvPr userDrawn="1"/>
        </p:nvSpPr>
        <p:spPr>
          <a:xfrm>
            <a:off x="251009" y="5508829"/>
            <a:ext cx="2618420" cy="98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Summit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63237-046E-098D-1D94-FE124C2E5CBD}"/>
              </a:ext>
            </a:extLst>
          </p:cNvPr>
          <p:cNvSpPr txBox="1">
            <a:spLocks/>
          </p:cNvSpPr>
          <p:nvPr userDrawn="1"/>
        </p:nvSpPr>
        <p:spPr>
          <a:xfrm>
            <a:off x="251009" y="6521780"/>
            <a:ext cx="3627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Ann Arbor Marriott Ypsilanti at Eagle Crest</a:t>
            </a:r>
          </a:p>
        </p:txBody>
      </p:sp>
    </p:spTree>
    <p:extLst>
      <p:ext uri="{BB962C8B-B14F-4D97-AF65-F5344CB8AC3E}">
        <p14:creationId xmlns:p14="http://schemas.microsoft.com/office/powerpoint/2010/main" val="3040095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6B2B1C-899E-5BBB-74B1-9A8C0B92B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5983549"/>
            <a:ext cx="12230053" cy="11585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E7D4C-CC51-C24B-B5E7-BDCB1708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97FB-E434-6243-B9DD-DBCBE59D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9B4A2-B79C-3B44-990F-64157D0F5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161CFE4-7685-2A4E-B400-BAFF89EDEF48}"/>
              </a:ext>
            </a:extLst>
          </p:cNvPr>
          <p:cNvSpPr txBox="1">
            <a:spLocks/>
          </p:cNvSpPr>
          <p:nvPr userDrawn="1"/>
        </p:nvSpPr>
        <p:spPr>
          <a:xfrm>
            <a:off x="9448800" y="6470882"/>
            <a:ext cx="27432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18EB2A-81F8-C543-A451-C61E5729D0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0B2380-2E19-1140-D62D-4327B58A1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122" y="6197649"/>
            <a:ext cx="1005840" cy="610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EFA62F-3EE3-261F-2C3A-34BAC163D84F}"/>
              </a:ext>
            </a:extLst>
          </p:cNvPr>
          <p:cNvSpPr txBox="1"/>
          <p:nvPr userDrawn="1"/>
        </p:nvSpPr>
        <p:spPr>
          <a:xfrm>
            <a:off x="93215" y="6310376"/>
            <a:ext cx="1961965" cy="61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Summit 2025</a:t>
            </a:r>
          </a:p>
        </p:txBody>
      </p:sp>
    </p:spTree>
    <p:extLst>
      <p:ext uri="{BB962C8B-B14F-4D97-AF65-F5344CB8AC3E}">
        <p14:creationId xmlns:p14="http://schemas.microsoft.com/office/powerpoint/2010/main" val="626061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67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84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8BF35-7106-D447-979B-954C5555D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F0625-640E-1241-81FD-BBB92192C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D07E3-5AD4-CC46-A46A-ED68790F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86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79A02-BF47-D447-A3E7-6439FDD9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FB07A-8861-2948-988D-12741D0BF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D0123-1F83-084F-BC2E-9C2ECE23D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14598-2C02-FE45-A522-17725BDA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4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602492-EA7C-F9D5-864D-3145EAFFB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047" y="-194028"/>
            <a:ext cx="12190476" cy="7052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348A-A28A-5F4C-8F28-6B74625D2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47" y="1122363"/>
            <a:ext cx="12190476" cy="2387600"/>
          </a:xfrm>
          <a:solidFill>
            <a:srgbClr val="B94500">
              <a:alpha val="50000"/>
            </a:srgbClr>
          </a:solidFill>
          <a:ln>
            <a:noFill/>
          </a:ln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Gill Sans Nova" panose="020B0602020104020203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34D56-D347-4844-9288-C6B88D32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24" y="3509519"/>
            <a:ext cx="12192000" cy="1655762"/>
          </a:xfrm>
          <a:solidFill>
            <a:srgbClr val="B94500">
              <a:alpha val="54000"/>
            </a:srgbClr>
          </a:solidFill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D27BAD-4E76-6847-BE1F-789C03D8E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575" y="5312193"/>
            <a:ext cx="2546901" cy="1545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B49413-D57E-302E-F7E6-7EF38AAC31CD}"/>
              </a:ext>
            </a:extLst>
          </p:cNvPr>
          <p:cNvSpPr txBox="1">
            <a:spLocks/>
          </p:cNvSpPr>
          <p:nvPr userDrawn="1"/>
        </p:nvSpPr>
        <p:spPr>
          <a:xfrm>
            <a:off x="186679" y="6392248"/>
            <a:ext cx="3627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Ann Arbor Marriott Ypsilanti at Eagle Crest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AE00B-9C2C-1A3A-6FA1-906B71BF751F}"/>
              </a:ext>
            </a:extLst>
          </p:cNvPr>
          <p:cNvSpPr txBox="1">
            <a:spLocks/>
          </p:cNvSpPr>
          <p:nvPr userDrawn="1"/>
        </p:nvSpPr>
        <p:spPr>
          <a:xfrm>
            <a:off x="186679" y="5545426"/>
            <a:ext cx="1909749" cy="84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Summit 2025</a:t>
            </a:r>
          </a:p>
        </p:txBody>
      </p:sp>
    </p:spTree>
    <p:extLst>
      <p:ext uri="{BB962C8B-B14F-4D97-AF65-F5344CB8AC3E}">
        <p14:creationId xmlns:p14="http://schemas.microsoft.com/office/powerpoint/2010/main" val="1495238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6294-20E5-0B41-905C-52264B42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B6C1B-25A4-8547-8A9D-4D7DC3A8E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0A1D9-CB4D-F947-8B1B-1DF5531A4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29268-2A2A-F348-A5B8-A3CD44AAB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6327F-BD5F-8E4C-BAAC-F2A05EA0C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1185B-B440-9C40-8F7C-4383ED21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8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F3764-8B71-4E4F-A7F4-4978A71E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F8B77-6DAB-A248-82A4-7C97108A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00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7D4C-CC51-C24B-B5E7-BDCB1708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97FB-E434-6243-B9DD-DBCBE59D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9B4A2-B79C-3B44-990F-64157D0F5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E6E48-E647-5644-8A9F-E3D8F530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420E1-5BFB-2E41-97C2-7932230D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53DA1F-CF76-F64A-9E98-18D4C6260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6660B-55D1-834F-9F3A-BB3233527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E4D32-7B90-1D4F-910C-2A70A125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08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A2BC6-4F11-894D-99B7-745B9522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B558A-5412-6849-A63E-F4CBC31E7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6591C-8950-C846-B18B-FBD414D5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39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51CC-AB10-9DA3-A01F-C4A9F33D0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2E897-69AE-2393-6896-E70CE414D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B9596-3B9B-1359-EE88-72F4F631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1BA8-8829-4293-9976-889A939A951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3BA2D-E03D-F671-74B3-82CF93A9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0BBE8-62FF-17C4-637D-79334CC2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5370-7F9E-48BE-B15B-CF4B17E7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09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829F-49B1-E7AE-1B1D-BCABE23E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74499-D1DD-30B7-A06B-D32D417D0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95402-A21B-6C1A-5C99-50A1A80BA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1BA8-8829-4293-9976-889A939A951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032B9-AE6F-FCE4-5C38-96843A37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28112-F991-1C96-845F-DA33B4F5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5370-7F9E-48BE-B15B-CF4B17E7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38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9644-A77E-4DD0-D513-CC80F2D88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188F8-EF2D-6C57-95FD-31FDF2D11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0E8D5-10EB-FEC8-2869-3FEACE6A2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1BA8-8829-4293-9976-889A939A951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84D3F-E477-A72D-6559-C8304F32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406A5-163C-6659-5350-A2EF708A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5370-7F9E-48BE-B15B-CF4B17E7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2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44DC-C262-CA48-C7BA-D277B46B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BDD53-20C1-FAA4-3010-0BB552913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549A9-F9E9-9762-2CE8-60A2BDA73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81FE7-F03B-32F5-2B3A-66B4C002C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1BA8-8829-4293-9976-889A939A951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8F560-FD6A-BDD0-FDC3-4C83CAAB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2F089-A49A-248B-CD1B-9B771B79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5370-7F9E-48BE-B15B-CF4B17E7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94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EDA4A-205E-666C-ED7C-53D1B432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ADEF9-342B-8111-F8CE-6E250FD3C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60310-FE0C-4F45-FD4F-36ED05236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6A2D5C-3BC8-EA01-4F90-76DACEA29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9AB0A8-FA5B-1A08-A764-6050579EB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5ED499-1965-3227-0EA4-E73A82C2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1BA8-8829-4293-9976-889A939A951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2C4C1B-FA6B-7CE1-9A8C-F49FEA89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12797C-1519-A100-582D-94C20088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5370-7F9E-48BE-B15B-CF4B17E7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1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E53CF8-3B90-FF8E-9A86-1DE9BAA302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6118015"/>
            <a:ext cx="12192000" cy="7256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E9D717-0EA7-0C44-B40A-7C1450D382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288" y="6071299"/>
            <a:ext cx="1389186" cy="843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200" y="1745710"/>
            <a:ext cx="10515600" cy="28140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C57B9-A7AA-E74C-451A-AA8966AF8D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2511" y="6192358"/>
            <a:ext cx="1863369" cy="61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Summit 2025</a:t>
            </a:r>
          </a:p>
        </p:txBody>
      </p:sp>
    </p:spTree>
    <p:extLst>
      <p:ext uri="{BB962C8B-B14F-4D97-AF65-F5344CB8AC3E}">
        <p14:creationId xmlns:p14="http://schemas.microsoft.com/office/powerpoint/2010/main" val="213761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E9B6-5A21-1529-4163-BD017EBFD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22DEF-4B27-80A7-8695-43AED3A5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1BA8-8829-4293-9976-889A939A951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D910A-A435-EED5-1B2C-1DECE8F0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CCA8D-71AE-5A66-9127-80BB2702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5370-7F9E-48BE-B15B-CF4B17E7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38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F2AEF-120B-F505-0A97-46779418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1BA8-8829-4293-9976-889A939A951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03966-6DCE-77B9-6B35-20D8B91D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2F452-CC20-7441-6ECA-7AD2A9B4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5370-7F9E-48BE-B15B-CF4B17E7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92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81FB-6B64-6216-352F-484DAEE2D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F6FD5-CC89-3CAD-315A-D802AD699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337AF-BC1B-5F5C-2F5A-1A3FC1CD7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19D49-7B03-9D7A-ECD4-27DAF66E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1BA8-8829-4293-9976-889A939A951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3A274-6D0C-0E70-6F62-97F60559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6BBE0-7C94-F1B1-783B-EA188CD8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5370-7F9E-48BE-B15B-CF4B17E7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16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D70E5-0101-81BA-842B-2C049AE2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B8942-F347-C378-6EA3-A1FCCA44D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C902F-EFF0-5510-A80F-03BF2298C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165F6-E61B-B566-0BD5-825857D3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1BA8-8829-4293-9976-889A939A951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90545-81AB-E9A0-567D-CD4AC7F1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5A3F2-D78D-1509-D386-AA027880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5370-7F9E-48BE-B15B-CF4B17E7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87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6AE-D2A0-EE5B-866B-B8CE5D9F2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E4918-8881-27A3-150F-4B9E5B208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BB1AC-03E4-5EAE-3215-6F4E7DC1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1BA8-8829-4293-9976-889A939A951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7AF10-600E-DE36-F02D-5AC11AAB1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BB88A-556F-F678-A9B8-FA990C2A1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5370-7F9E-48BE-B15B-CF4B17E7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27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517C7-9248-4585-22C2-92923018B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9ED18-7705-44D4-EFF6-B42432D45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3303-7AEE-4CF1-12B9-4629B9D0A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1BA8-8829-4293-9976-889A939A951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3811C-7F37-91DB-39F9-06980D327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55D82-AE27-5DA7-665F-66B62CDC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5370-7F9E-48BE-B15B-CF4B17E7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7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E187C-FF51-91C3-0E8D-624D53541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23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ACDC4-C820-BD0D-886C-50C017389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23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9C670C8-9F60-79B3-1F8F-60D9C2A328FF}"/>
              </a:ext>
            </a:extLst>
          </p:cNvPr>
          <p:cNvPicPr/>
          <p:nvPr userDrawn="1"/>
        </p:nvPicPr>
        <p:blipFill>
          <a:blip r:embed="rId2"/>
          <a:srcRect/>
          <a:stretch/>
        </p:blipFill>
        <p:spPr>
          <a:xfrm>
            <a:off x="0" y="6118015"/>
            <a:ext cx="12192000" cy="7256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F9A33E6-68F8-122C-1D1C-6165E598E3AE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288" y="6071299"/>
            <a:ext cx="1389186" cy="8431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63A6CC-EB76-241C-7C3E-45B9D6C96B7B}"/>
              </a:ext>
            </a:extLst>
          </p:cNvPr>
          <p:cNvSpPr txBox="1"/>
          <p:nvPr userDrawn="1"/>
        </p:nvSpPr>
        <p:spPr>
          <a:xfrm>
            <a:off x="122511" y="6192358"/>
            <a:ext cx="1863369" cy="61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Summit 2025</a:t>
            </a:r>
          </a:p>
        </p:txBody>
      </p:sp>
    </p:spTree>
    <p:extLst>
      <p:ext uri="{BB962C8B-B14F-4D97-AF65-F5344CB8AC3E}">
        <p14:creationId xmlns:p14="http://schemas.microsoft.com/office/powerpoint/2010/main" val="2959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9A5BE1D-E7DA-3B57-1DAD-61255FC941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rcRect/>
          <a:stretch/>
        </p:blipFill>
        <p:spPr>
          <a:xfrm>
            <a:off x="-2226191" y="0"/>
            <a:ext cx="6857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23" y="2055007"/>
            <a:ext cx="4329723" cy="20469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8" y="744279"/>
            <a:ext cx="7246749" cy="5592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62374-7F78-79F9-C514-997C926F2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62" y="5998836"/>
            <a:ext cx="1452576" cy="8816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9724BAF-EFCA-03F5-6F5C-F393D65AA243}"/>
              </a:ext>
            </a:extLst>
          </p:cNvPr>
          <p:cNvSpPr txBox="1"/>
          <p:nvPr userDrawn="1"/>
        </p:nvSpPr>
        <p:spPr>
          <a:xfrm>
            <a:off x="0" y="6101550"/>
            <a:ext cx="1805353" cy="61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Summit 2025</a:t>
            </a:r>
          </a:p>
        </p:txBody>
      </p:sp>
    </p:spTree>
    <p:extLst>
      <p:ext uri="{BB962C8B-B14F-4D97-AF65-F5344CB8AC3E}">
        <p14:creationId xmlns:p14="http://schemas.microsoft.com/office/powerpoint/2010/main" val="75440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3A988E-D40F-DB44-21CA-B8E249234171}"/>
              </a:ext>
            </a:extLst>
          </p:cNvPr>
          <p:cNvSpPr/>
          <p:nvPr userDrawn="1"/>
        </p:nvSpPr>
        <p:spPr>
          <a:xfrm>
            <a:off x="0" y="0"/>
            <a:ext cx="4674038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23" y="2055007"/>
            <a:ext cx="4329723" cy="20469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8" y="744279"/>
            <a:ext cx="7246749" cy="5592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62374-7F78-79F9-C514-997C926F2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62" y="5998836"/>
            <a:ext cx="1452576" cy="8816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9724BAF-EFCA-03F5-6F5C-F393D65AA243}"/>
              </a:ext>
            </a:extLst>
          </p:cNvPr>
          <p:cNvSpPr txBox="1"/>
          <p:nvPr userDrawn="1"/>
        </p:nvSpPr>
        <p:spPr>
          <a:xfrm>
            <a:off x="0" y="6101550"/>
            <a:ext cx="1805353" cy="61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Summit 2025</a:t>
            </a:r>
          </a:p>
        </p:txBody>
      </p:sp>
    </p:spTree>
    <p:extLst>
      <p:ext uri="{BB962C8B-B14F-4D97-AF65-F5344CB8AC3E}">
        <p14:creationId xmlns:p14="http://schemas.microsoft.com/office/powerpoint/2010/main" val="28443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2C0FBA-EA6A-FE43-0AAF-49AB8A8FC082}"/>
              </a:ext>
            </a:extLst>
          </p:cNvPr>
          <p:cNvSpPr/>
          <p:nvPr userDrawn="1"/>
        </p:nvSpPr>
        <p:spPr>
          <a:xfrm>
            <a:off x="0" y="0"/>
            <a:ext cx="4603072" cy="6858000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50000"/>
                </a:schemeClr>
              </a:gs>
              <a:gs pos="100000">
                <a:srgbClr val="B94500"/>
              </a:gs>
              <a:gs pos="100000">
                <a:srgbClr val="D7650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" y="2376162"/>
            <a:ext cx="4398703" cy="20469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8" y="744279"/>
            <a:ext cx="7246749" cy="5592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C9C684-CC5A-FC49-8D3C-212857A6E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62" y="5998836"/>
            <a:ext cx="1452576" cy="8816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849097-FAA2-C7FF-C14B-950AF845F6C0}"/>
              </a:ext>
            </a:extLst>
          </p:cNvPr>
          <p:cNvSpPr txBox="1"/>
          <p:nvPr userDrawn="1"/>
        </p:nvSpPr>
        <p:spPr>
          <a:xfrm>
            <a:off x="0" y="6101550"/>
            <a:ext cx="1805353" cy="61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Summit 2025</a:t>
            </a:r>
          </a:p>
        </p:txBody>
      </p:sp>
    </p:spTree>
    <p:extLst>
      <p:ext uri="{BB962C8B-B14F-4D97-AF65-F5344CB8AC3E}">
        <p14:creationId xmlns:p14="http://schemas.microsoft.com/office/powerpoint/2010/main" val="423385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46E04E-A922-A567-14DF-3BA9EFC6E670}"/>
              </a:ext>
            </a:extLst>
          </p:cNvPr>
          <p:cNvSpPr/>
          <p:nvPr userDrawn="1"/>
        </p:nvSpPr>
        <p:spPr>
          <a:xfrm>
            <a:off x="1" y="0"/>
            <a:ext cx="36576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6" y="2376162"/>
            <a:ext cx="3445463" cy="20469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004" y="744279"/>
            <a:ext cx="8163623" cy="5592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F87619-E984-A760-2261-639808CE6D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732" y="5999922"/>
            <a:ext cx="1338943" cy="812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313CE1-69D2-2EDA-58B0-41E11D3CAF47}"/>
              </a:ext>
            </a:extLst>
          </p:cNvPr>
          <p:cNvSpPr txBox="1"/>
          <p:nvPr userDrawn="1"/>
        </p:nvSpPr>
        <p:spPr>
          <a:xfrm>
            <a:off x="0" y="6101550"/>
            <a:ext cx="1805353" cy="61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Summit 2025</a:t>
            </a:r>
          </a:p>
        </p:txBody>
      </p:sp>
    </p:spTree>
    <p:extLst>
      <p:ext uri="{BB962C8B-B14F-4D97-AF65-F5344CB8AC3E}">
        <p14:creationId xmlns:p14="http://schemas.microsoft.com/office/powerpoint/2010/main" val="411927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46E04E-A922-A567-14DF-3BA9EFC6E670}"/>
              </a:ext>
            </a:extLst>
          </p:cNvPr>
          <p:cNvSpPr/>
          <p:nvPr userDrawn="1"/>
        </p:nvSpPr>
        <p:spPr>
          <a:xfrm>
            <a:off x="1" y="0"/>
            <a:ext cx="2751363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7" y="2376162"/>
            <a:ext cx="2645364" cy="204697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980" y="744279"/>
            <a:ext cx="9030648" cy="5592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62510D-57A7-6C9A-4066-4BD4D45C47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14" y="5972284"/>
            <a:ext cx="1217037" cy="738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2466EC-583B-3DDB-982B-58EC8B8BD79F}"/>
              </a:ext>
            </a:extLst>
          </p:cNvPr>
          <p:cNvSpPr txBox="1"/>
          <p:nvPr userDrawn="1"/>
        </p:nvSpPr>
        <p:spPr>
          <a:xfrm>
            <a:off x="0" y="6101550"/>
            <a:ext cx="1805353" cy="61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Pathology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Informatics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Gill Sans Nova" panose="020B0602020104020203" pitchFamily="34" charset="0"/>
                <a:cs typeface="Arial" panose="020B0604020202020204" pitchFamily="34" charset="0"/>
              </a:rPr>
              <a:t>Summit 2025</a:t>
            </a:r>
          </a:p>
        </p:txBody>
      </p:sp>
    </p:spTree>
    <p:extLst>
      <p:ext uri="{BB962C8B-B14F-4D97-AF65-F5344CB8AC3E}">
        <p14:creationId xmlns:p14="http://schemas.microsoft.com/office/powerpoint/2010/main" val="88778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F15A48-D39B-FC49-A9B4-E8516E19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5ED4D-9857-694E-97FB-017977342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53440-33F9-4943-8091-15B85F6AA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1018EB2A-81F8-C543-A451-C61E5729D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50" r:id="rId3"/>
    <p:sldLayoutId id="2147483673" r:id="rId4"/>
    <p:sldLayoutId id="2147483697" r:id="rId5"/>
    <p:sldLayoutId id="2147483660" r:id="rId6"/>
    <p:sldLayoutId id="2147483674" r:id="rId7"/>
    <p:sldLayoutId id="2147483675" r:id="rId8"/>
    <p:sldLayoutId id="2147483676" r:id="rId9"/>
    <p:sldLayoutId id="2147483659" r:id="rId10"/>
    <p:sldLayoutId id="2147483664" r:id="rId11"/>
    <p:sldLayoutId id="2147483681" r:id="rId12"/>
    <p:sldLayoutId id="2147483680" r:id="rId13"/>
    <p:sldLayoutId id="2147483670" r:id="rId14"/>
    <p:sldLayoutId id="2147483668" r:id="rId15"/>
    <p:sldLayoutId id="2147483662" r:id="rId16"/>
    <p:sldLayoutId id="2147483683" r:id="rId17"/>
    <p:sldLayoutId id="2147483651" r:id="rId18"/>
    <p:sldLayoutId id="2147483652" r:id="rId19"/>
    <p:sldLayoutId id="2147483653" r:id="rId20"/>
    <p:sldLayoutId id="2147483654" r:id="rId21"/>
    <p:sldLayoutId id="2147483656" r:id="rId22"/>
    <p:sldLayoutId id="2147483669" r:id="rId23"/>
    <p:sldLayoutId id="214748365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ill Sans Nova" panose="020B06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3E4CC6-AC58-CE5F-80AA-5EBEC1BB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752CC-51E0-836B-29E6-2C996C4B4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38072-A380-0A68-C023-2B2CF4AFF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B21BA8-8829-4293-9976-889A939A951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F5164-0ECE-1D1C-0C77-5B4ECBF60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6D518-60E2-3D78-9290-03BA7371B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435370-7F9E-48BE-B15B-CF4B17E7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9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450F-6596-B9C2-B4DA-BD924E23E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8C97D-074D-B24B-5482-A9F0D08ECF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36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49BEA-915D-FA4F-2F8B-54688BC15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344D6-57C5-CD8D-7C0E-356A1B7C6E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6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3862-8327-9344-97FE-E6C72318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879D-969D-414F-BEAB-8921A3AF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past 12 months, I have not had any significant financial interest or other relationship with the manufacturers of the products or providers of the services that will be discussed in my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54958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3862-8327-9344-97FE-E6C72318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879D-969D-414F-BEAB-8921A3AF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past 12 months, I have had a significant financial interest or other relationship with the manufacturer(s) of the following product(s) or provider(s) of the following service(s) that will be discussed in my presentation. </a:t>
            </a:r>
          </a:p>
          <a:p>
            <a:endParaRPr lang="en-US" dirty="0"/>
          </a:p>
          <a:p>
            <a:r>
              <a:rPr lang="en-US" dirty="0"/>
              <a:t>INSERT Commercial Interest, what was received and what role you played</a:t>
            </a:r>
          </a:p>
        </p:txBody>
      </p:sp>
    </p:spTree>
    <p:extLst>
      <p:ext uri="{BB962C8B-B14F-4D97-AF65-F5344CB8AC3E}">
        <p14:creationId xmlns:p14="http://schemas.microsoft.com/office/powerpoint/2010/main" val="369683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2F6B-B419-5B45-9E9C-1F0DA609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8A4FE-2D6A-484F-AABF-265E218AC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5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9E10-6C67-7601-205C-268BB03C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8C7F-2C68-077D-1D2A-1C39003B3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0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69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6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124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2783</TotalTime>
  <Words>100</Words>
  <Application>Microsoft Office PowerPoint</Application>
  <PresentationFormat>Widescreen</PresentationFormat>
  <Paragraphs>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Aptos</vt:lpstr>
      <vt:lpstr>Gill Sans MT</vt:lpstr>
      <vt:lpstr>Gill Sans Nova Light</vt:lpstr>
      <vt:lpstr>Gill Sans Nova</vt:lpstr>
      <vt:lpstr>Aptos Display</vt:lpstr>
      <vt:lpstr>Office Theme</vt:lpstr>
      <vt:lpstr>Custom Design</vt:lpstr>
      <vt:lpstr>PowerPoint Presentation</vt:lpstr>
      <vt:lpstr>PowerPoint Presentation</vt:lpstr>
      <vt:lpstr>Disclosures</vt:lpstr>
      <vt:lpstr>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Gibson, Beth</cp:lastModifiedBy>
  <cp:revision>22</cp:revision>
  <dcterms:created xsi:type="dcterms:W3CDTF">2021-11-04T23:49:25Z</dcterms:created>
  <dcterms:modified xsi:type="dcterms:W3CDTF">2024-08-28T19:44:50Z</dcterms:modified>
</cp:coreProperties>
</file>